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6EA1-1815-4744-B8AE-E08E45A0B578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8AF-9D43-40A3-A086-9497E4334C9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6EA1-1815-4744-B8AE-E08E45A0B578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8AF-9D43-40A3-A086-9497E4334C9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6EA1-1815-4744-B8AE-E08E45A0B578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8AF-9D43-40A3-A086-9497E4334C9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6EA1-1815-4744-B8AE-E08E45A0B578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8AF-9D43-40A3-A086-9497E4334C9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6EA1-1815-4744-B8AE-E08E45A0B578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8AF-9D43-40A3-A086-9497E4334C9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6EA1-1815-4744-B8AE-E08E45A0B578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8AF-9D43-40A3-A086-9497E4334C9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6EA1-1815-4744-B8AE-E08E45A0B578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8AF-9D43-40A3-A086-9497E4334C9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6EA1-1815-4744-B8AE-E08E45A0B578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8AF-9D43-40A3-A086-9497E4334C9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6EA1-1815-4744-B8AE-E08E45A0B578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8AF-9D43-40A3-A086-9497E4334C9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6EA1-1815-4744-B8AE-E08E45A0B578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8AF-9D43-40A3-A086-9497E4334C9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6EA1-1815-4744-B8AE-E08E45A0B578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F568AF-9D43-40A3-A086-9497E4334C9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346EA1-1815-4744-B8AE-E08E45A0B578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F568AF-9D43-40A3-A086-9497E4334C96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/>
              <a:t>Biosfera</a:t>
            </a:r>
            <a:r>
              <a:rPr lang="en-CA" b="1" dirty="0"/>
              <a:t> (</a:t>
            </a:r>
            <a:r>
              <a:rPr lang="en-CA" b="1" dirty="0" err="1"/>
              <a:t>sfera</a:t>
            </a:r>
            <a:r>
              <a:rPr lang="en-CA" b="1" dirty="0"/>
              <a:t> </a:t>
            </a:r>
            <a:r>
              <a:rPr lang="en-CA" b="1" dirty="0" err="1"/>
              <a:t>života</a:t>
            </a:r>
            <a:r>
              <a:rPr lang="en-CA" b="1" dirty="0"/>
              <a:t>)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b="1" dirty="0" err="1"/>
              <a:t>Biosfera</a:t>
            </a:r>
            <a:r>
              <a:rPr lang="en-CA" b="1" dirty="0"/>
              <a:t> (</a:t>
            </a:r>
            <a:r>
              <a:rPr lang="en-CA" b="1" dirty="0" err="1"/>
              <a:t>sfera</a:t>
            </a:r>
            <a:r>
              <a:rPr lang="en-CA" b="1" dirty="0"/>
              <a:t> </a:t>
            </a:r>
            <a:r>
              <a:rPr lang="en-CA" b="1" dirty="0" err="1"/>
              <a:t>života</a:t>
            </a:r>
            <a:r>
              <a:rPr lang="en-CA" b="1" dirty="0"/>
              <a:t>) </a:t>
            </a:r>
            <a:r>
              <a:rPr lang="en-CA" b="1" dirty="0" err="1"/>
              <a:t>predstavlja</a:t>
            </a:r>
            <a:r>
              <a:rPr lang="en-CA" b="1" dirty="0"/>
              <a:t> </a:t>
            </a:r>
            <a:r>
              <a:rPr lang="en-CA" b="1" dirty="0" err="1"/>
              <a:t>jedinstven</a:t>
            </a:r>
            <a:r>
              <a:rPr lang="en-CA" b="1" dirty="0"/>
              <a:t> </a:t>
            </a:r>
            <a:r>
              <a:rPr lang="en-CA" b="1" dirty="0" err="1"/>
              <a:t>sistem</a:t>
            </a:r>
            <a:r>
              <a:rPr lang="en-CA" b="1" dirty="0"/>
              <a:t> </a:t>
            </a:r>
            <a:r>
              <a:rPr lang="en-CA" b="1" dirty="0" err="1"/>
              <a:t>sa</a:t>
            </a:r>
            <a:r>
              <a:rPr lang="en-CA" b="1" dirty="0"/>
              <a:t> </a:t>
            </a:r>
            <a:r>
              <a:rPr lang="en-CA" b="1" dirty="0" err="1"/>
              <a:t>uzajamno</a:t>
            </a:r>
            <a:r>
              <a:rPr lang="en-CA" b="1" dirty="0"/>
              <a:t> </a:t>
            </a:r>
            <a:r>
              <a:rPr lang="en-CA" b="1" dirty="0" err="1"/>
              <a:t>povezanim</a:t>
            </a:r>
            <a:r>
              <a:rPr lang="en-CA" b="1" dirty="0"/>
              <a:t> </a:t>
            </a:r>
            <a:r>
              <a:rPr lang="en-CA" b="1" dirty="0" err="1"/>
              <a:t>i</a:t>
            </a:r>
            <a:r>
              <a:rPr lang="en-CA" b="1" dirty="0"/>
              <a:t> </a:t>
            </a:r>
            <a:r>
              <a:rPr lang="en-CA" b="1" dirty="0" err="1"/>
              <a:t>uslovljenim</a:t>
            </a:r>
            <a:r>
              <a:rPr lang="en-CA" b="1" dirty="0"/>
              <a:t> </a:t>
            </a:r>
            <a:r>
              <a:rPr lang="en-CA" b="1" dirty="0" err="1"/>
              <a:t>delovima</a:t>
            </a:r>
            <a:r>
              <a:rPr lang="en-CA" b="1" dirty="0"/>
              <a:t>, </a:t>
            </a:r>
            <a:r>
              <a:rPr lang="en-CA" b="1" dirty="0" err="1"/>
              <a:t>ekosistemima</a:t>
            </a:r>
            <a:r>
              <a:rPr lang="en-CA" b="1" dirty="0"/>
              <a:t>. To je </a:t>
            </a:r>
            <a:r>
              <a:rPr lang="en-CA" b="1" dirty="0" err="1"/>
              <a:t>vrhunsko</a:t>
            </a:r>
            <a:r>
              <a:rPr lang="en-CA" b="1" dirty="0"/>
              <a:t> </a:t>
            </a:r>
            <a:r>
              <a:rPr lang="en-CA" b="1" dirty="0" err="1"/>
              <a:t>jedinstvo</a:t>
            </a:r>
            <a:r>
              <a:rPr lang="en-CA" b="1" dirty="0"/>
              <a:t> </a:t>
            </a:r>
            <a:r>
              <a:rPr lang="en-CA" b="1" dirty="0" err="1"/>
              <a:t>žive</a:t>
            </a:r>
            <a:r>
              <a:rPr lang="en-CA" b="1" dirty="0"/>
              <a:t> </a:t>
            </a:r>
            <a:r>
              <a:rPr lang="en-CA" b="1" dirty="0" err="1"/>
              <a:t>i</a:t>
            </a:r>
            <a:r>
              <a:rPr lang="en-CA" b="1" dirty="0"/>
              <a:t> </a:t>
            </a:r>
            <a:r>
              <a:rPr lang="en-CA" b="1" dirty="0" err="1"/>
              <a:t>nežive</a:t>
            </a:r>
            <a:r>
              <a:rPr lang="en-CA" b="1" dirty="0"/>
              <a:t> </a:t>
            </a:r>
            <a:r>
              <a:rPr lang="en-CA" b="1" dirty="0" err="1"/>
              <a:t>prirode</a:t>
            </a:r>
            <a:r>
              <a:rPr lang="en-CA" b="1" dirty="0"/>
              <a:t> </a:t>
            </a:r>
            <a:r>
              <a:rPr lang="en-CA" b="1" dirty="0" err="1"/>
              <a:t>na</a:t>
            </a:r>
            <a:r>
              <a:rPr lang="en-CA" b="1" dirty="0"/>
              <a:t> </a:t>
            </a:r>
            <a:r>
              <a:rPr lang="en-CA" b="1" dirty="0" err="1"/>
              <a:t>Zemlji</a:t>
            </a:r>
            <a:r>
              <a:rPr lang="en-CA" b="1" dirty="0"/>
              <a:t> </a:t>
            </a:r>
            <a:r>
              <a:rPr lang="en-CA" b="1" dirty="0" err="1"/>
              <a:t>i</a:t>
            </a:r>
            <a:r>
              <a:rPr lang="en-CA" b="1" dirty="0"/>
              <a:t> </a:t>
            </a:r>
            <a:r>
              <a:rPr lang="en-CA" b="1" dirty="0" err="1"/>
              <a:t>obuhvata</a:t>
            </a:r>
            <a:r>
              <a:rPr lang="en-CA" b="1" dirty="0"/>
              <a:t> </a:t>
            </a:r>
            <a:r>
              <a:rPr lang="en-CA" b="1" dirty="0" err="1"/>
              <a:t>čitav</a:t>
            </a:r>
            <a:r>
              <a:rPr lang="en-CA" b="1" dirty="0"/>
              <a:t> </a:t>
            </a:r>
            <a:r>
              <a:rPr lang="en-CA" b="1" dirty="0" err="1"/>
              <a:t>prostor</a:t>
            </a:r>
            <a:r>
              <a:rPr lang="en-CA" b="1" dirty="0"/>
              <a:t> </a:t>
            </a:r>
            <a:r>
              <a:rPr lang="en-CA" b="1" dirty="0" err="1"/>
              <a:t>naseljen</a:t>
            </a:r>
            <a:r>
              <a:rPr lang="en-CA" b="1" dirty="0"/>
              <a:t> </a:t>
            </a:r>
            <a:r>
              <a:rPr lang="en-CA" b="1" dirty="0" err="1"/>
              <a:t>živim</a:t>
            </a:r>
            <a:r>
              <a:rPr lang="en-CA" b="1" dirty="0"/>
              <a:t> </a:t>
            </a:r>
            <a:r>
              <a:rPr lang="en-CA" b="1" dirty="0" err="1"/>
              <a:t>svetom</a:t>
            </a:r>
            <a:r>
              <a:rPr lang="en-CA" b="1" dirty="0"/>
              <a:t>, </a:t>
            </a:r>
            <a:r>
              <a:rPr lang="en-CA" b="1" dirty="0" err="1"/>
              <a:t>odnosno</a:t>
            </a:r>
            <a:r>
              <a:rPr lang="en-CA" b="1" dirty="0"/>
              <a:t> </a:t>
            </a:r>
            <a:r>
              <a:rPr lang="en-CA" b="1" dirty="0" err="1"/>
              <a:t>spoljašnji</a:t>
            </a:r>
            <a:r>
              <a:rPr lang="en-CA" b="1" dirty="0"/>
              <a:t> </a:t>
            </a:r>
            <a:r>
              <a:rPr lang="en-CA" b="1" dirty="0" err="1"/>
              <a:t>omotač</a:t>
            </a:r>
            <a:r>
              <a:rPr lang="en-CA" b="1" dirty="0"/>
              <a:t> </a:t>
            </a:r>
            <a:r>
              <a:rPr lang="en-CA" b="1" dirty="0" err="1"/>
              <a:t>Zemlje</a:t>
            </a:r>
            <a:r>
              <a:rPr lang="en-CA" b="1" dirty="0"/>
              <a:t>, oblast u </a:t>
            </a:r>
            <a:r>
              <a:rPr lang="en-CA" b="1" dirty="0" err="1"/>
              <a:t>kojoj</a:t>
            </a:r>
            <a:r>
              <a:rPr lang="en-CA" b="1" dirty="0"/>
              <a:t> je </a:t>
            </a:r>
            <a:r>
              <a:rPr lang="en-CA" b="1" dirty="0" err="1"/>
              <a:t>rasprostranjen</a:t>
            </a:r>
            <a:r>
              <a:rPr lang="en-CA" b="1" dirty="0"/>
              <a:t> </a:t>
            </a:r>
            <a:r>
              <a:rPr lang="en-CA" b="1" dirty="0" err="1"/>
              <a:t>život</a:t>
            </a:r>
            <a:r>
              <a:rPr lang="en-CA" b="1" dirty="0"/>
              <a:t>. </a:t>
            </a:r>
          </a:p>
          <a:p>
            <a:r>
              <a:rPr lang="en-CA" dirty="0" err="1"/>
              <a:t>Biosfera</a:t>
            </a:r>
            <a:r>
              <a:rPr lang="en-CA" dirty="0"/>
              <a:t> je </a:t>
            </a:r>
            <a:r>
              <a:rPr lang="en-CA" dirty="0" err="1"/>
              <a:t>dinamičan</a:t>
            </a:r>
            <a:r>
              <a:rPr lang="en-CA" dirty="0"/>
              <a:t> </a:t>
            </a:r>
            <a:r>
              <a:rPr lang="en-CA" dirty="0" err="1"/>
              <a:t>i</a:t>
            </a:r>
            <a:r>
              <a:rPr lang="en-CA" dirty="0"/>
              <a:t> </a:t>
            </a:r>
            <a:r>
              <a:rPr lang="en-CA" dirty="0" err="1"/>
              <a:t>složen</a:t>
            </a:r>
            <a:r>
              <a:rPr lang="en-CA" dirty="0"/>
              <a:t> </a:t>
            </a:r>
            <a:r>
              <a:rPr lang="en-CA" dirty="0" err="1"/>
              <a:t>ekosistem</a:t>
            </a:r>
            <a:r>
              <a:rPr lang="en-CA" dirty="0"/>
              <a:t> – lice </a:t>
            </a:r>
            <a:r>
              <a:rPr lang="en-CA" dirty="0" err="1"/>
              <a:t>Planete</a:t>
            </a:r>
            <a:r>
              <a:rPr lang="en-CA" dirty="0"/>
              <a:t> </a:t>
            </a:r>
            <a:r>
              <a:rPr lang="en-CA" dirty="0" err="1"/>
              <a:t>Zemlje</a:t>
            </a:r>
            <a:r>
              <a:rPr lang="en-CA" dirty="0"/>
              <a:t>. U </a:t>
            </a:r>
            <a:r>
              <a:rPr lang="en-CA" dirty="0" err="1"/>
              <a:t>energetskom</a:t>
            </a:r>
            <a:r>
              <a:rPr lang="en-CA" dirty="0"/>
              <a:t> </a:t>
            </a:r>
            <a:r>
              <a:rPr lang="en-CA" dirty="0" err="1"/>
              <a:t>pogledu</a:t>
            </a:r>
            <a:r>
              <a:rPr lang="en-CA" dirty="0"/>
              <a:t> je </a:t>
            </a:r>
            <a:r>
              <a:rPr lang="en-CA" dirty="0" err="1"/>
              <a:t>otvoren</a:t>
            </a:r>
            <a:r>
              <a:rPr lang="en-CA" dirty="0"/>
              <a:t> </a:t>
            </a:r>
            <a:r>
              <a:rPr lang="en-CA" dirty="0" err="1"/>
              <a:t>sistem</a:t>
            </a:r>
            <a:r>
              <a:rPr lang="en-CA" dirty="0"/>
              <a:t>, a u </a:t>
            </a:r>
            <a:r>
              <a:rPr lang="en-CA" dirty="0" err="1"/>
              <a:t>pogledu</a:t>
            </a:r>
            <a:r>
              <a:rPr lang="en-CA" dirty="0"/>
              <a:t> </a:t>
            </a:r>
            <a:r>
              <a:rPr lang="en-CA" dirty="0" err="1"/>
              <a:t>materije</a:t>
            </a:r>
            <a:r>
              <a:rPr lang="en-CA" dirty="0"/>
              <a:t> </a:t>
            </a:r>
            <a:r>
              <a:rPr lang="en-CA" dirty="0" err="1"/>
              <a:t>sistem</a:t>
            </a:r>
            <a:r>
              <a:rPr lang="en-CA" dirty="0"/>
              <a:t> </a:t>
            </a:r>
            <a:r>
              <a:rPr lang="en-CA" dirty="0" err="1"/>
              <a:t>zatvorenog</a:t>
            </a:r>
            <a:r>
              <a:rPr lang="en-CA" dirty="0"/>
              <a:t> </a:t>
            </a:r>
            <a:r>
              <a:rPr lang="en-CA" dirty="0" err="1"/>
              <a:t>tipa</a:t>
            </a:r>
            <a:r>
              <a:rPr lang="en-CA" dirty="0"/>
              <a:t>. To je </a:t>
            </a:r>
            <a:r>
              <a:rPr lang="en-CA" dirty="0" err="1"/>
              <a:t>vrlo</a:t>
            </a:r>
            <a:r>
              <a:rPr lang="en-CA" dirty="0"/>
              <a:t> </a:t>
            </a:r>
            <a:r>
              <a:rPr lang="en-CA" dirty="0" err="1"/>
              <a:t>tanka</a:t>
            </a:r>
            <a:r>
              <a:rPr lang="en-CA" dirty="0"/>
              <a:t> </a:t>
            </a:r>
            <a:r>
              <a:rPr lang="en-CA" dirty="0" err="1"/>
              <a:t>opna</a:t>
            </a:r>
            <a:r>
              <a:rPr lang="en-CA" dirty="0"/>
              <a:t> u </a:t>
            </a:r>
            <a:r>
              <a:rPr lang="en-CA" dirty="0" err="1"/>
              <a:t>odnosu</a:t>
            </a:r>
            <a:r>
              <a:rPr lang="en-CA" dirty="0"/>
              <a:t> </a:t>
            </a:r>
            <a:r>
              <a:rPr lang="en-CA" dirty="0" err="1"/>
              <a:t>na</a:t>
            </a:r>
            <a:r>
              <a:rPr lang="en-CA" dirty="0"/>
              <a:t> </a:t>
            </a:r>
            <a:r>
              <a:rPr lang="en-CA" dirty="0" err="1"/>
              <a:t>čitavu</a:t>
            </a:r>
            <a:r>
              <a:rPr lang="en-CA" dirty="0"/>
              <a:t> </a:t>
            </a:r>
            <a:r>
              <a:rPr lang="en-CA" dirty="0" err="1"/>
              <a:t>planetu</a:t>
            </a:r>
            <a:r>
              <a:rPr lang="en-CA" dirty="0"/>
              <a:t>, </a:t>
            </a:r>
            <a:r>
              <a:rPr lang="en-CA" dirty="0" err="1"/>
              <a:t>koja</a:t>
            </a:r>
            <a:r>
              <a:rPr lang="en-CA" dirty="0"/>
              <a:t> </a:t>
            </a:r>
            <a:r>
              <a:rPr lang="en-CA" dirty="0" err="1"/>
              <a:t>prožima</a:t>
            </a:r>
            <a:r>
              <a:rPr lang="en-CA" dirty="0"/>
              <a:t> </a:t>
            </a:r>
            <a:r>
              <a:rPr lang="en-CA" dirty="0" err="1"/>
              <a:t>sve</a:t>
            </a:r>
            <a:r>
              <a:rPr lang="en-CA" dirty="0"/>
              <a:t> </a:t>
            </a:r>
            <a:r>
              <a:rPr lang="en-CA" dirty="0" err="1"/>
              <a:t>Zemljine</a:t>
            </a:r>
            <a:r>
              <a:rPr lang="en-CA" dirty="0"/>
              <a:t> </a:t>
            </a:r>
            <a:r>
              <a:rPr lang="en-CA" dirty="0" err="1"/>
              <a:t>sfere</a:t>
            </a:r>
            <a:r>
              <a:rPr lang="en-CA" dirty="0"/>
              <a:t>: </a:t>
            </a:r>
            <a:r>
              <a:rPr lang="en-CA" dirty="0" err="1"/>
              <a:t>atmosferu</a:t>
            </a:r>
            <a:r>
              <a:rPr lang="en-CA" dirty="0"/>
              <a:t>, </a:t>
            </a:r>
            <a:r>
              <a:rPr lang="en-CA" dirty="0" err="1" smtClean="0"/>
              <a:t>litosferu</a:t>
            </a:r>
            <a:r>
              <a:rPr lang="en-CA" dirty="0" smtClean="0"/>
              <a:t> </a:t>
            </a:r>
            <a:r>
              <a:rPr lang="en-CA" dirty="0" err="1" smtClean="0"/>
              <a:t>i</a:t>
            </a:r>
            <a:r>
              <a:rPr lang="en-CA" dirty="0" smtClean="0"/>
              <a:t> </a:t>
            </a:r>
            <a:r>
              <a:rPr lang="en-CA" dirty="0" err="1" smtClean="0"/>
              <a:t>hidrosferu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en-CA" b="1" dirty="0" err="1"/>
              <a:t>Kruženje</a:t>
            </a:r>
            <a:r>
              <a:rPr lang="en-CA" b="1" dirty="0"/>
              <a:t> </a:t>
            </a:r>
            <a:r>
              <a:rPr lang="en-CA" b="1" dirty="0" err="1"/>
              <a:t>vode</a:t>
            </a:r>
            <a:r>
              <a:rPr lang="en-CA" b="1" dirty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85000" lnSpcReduction="20000"/>
          </a:bodyPr>
          <a:lstStyle/>
          <a:p>
            <a:r>
              <a:rPr lang="en-CA" dirty="0" err="1"/>
              <a:t>Kruženje</a:t>
            </a:r>
            <a:r>
              <a:rPr lang="en-CA" dirty="0"/>
              <a:t> </a:t>
            </a:r>
            <a:r>
              <a:rPr lang="en-CA" dirty="0" err="1"/>
              <a:t>vode</a:t>
            </a:r>
            <a:r>
              <a:rPr lang="en-CA" dirty="0"/>
              <a:t> </a:t>
            </a:r>
            <a:r>
              <a:rPr lang="en-CA" dirty="0" err="1"/>
              <a:t>počinje</a:t>
            </a:r>
            <a:r>
              <a:rPr lang="en-CA" dirty="0"/>
              <a:t> </a:t>
            </a:r>
            <a:r>
              <a:rPr lang="en-CA" dirty="0" err="1"/>
              <a:t>njenim</a:t>
            </a:r>
            <a:r>
              <a:rPr lang="en-CA" dirty="0"/>
              <a:t> </a:t>
            </a:r>
            <a:r>
              <a:rPr lang="en-CA" dirty="0" err="1"/>
              <a:t>isparavanjem</a:t>
            </a:r>
            <a:r>
              <a:rPr lang="en-CA" dirty="0"/>
              <a:t> </a:t>
            </a:r>
            <a:r>
              <a:rPr lang="en-CA" dirty="0" err="1"/>
              <a:t>sa</a:t>
            </a:r>
            <a:r>
              <a:rPr lang="en-CA" dirty="0"/>
              <a:t> </a:t>
            </a:r>
            <a:r>
              <a:rPr lang="en-CA" dirty="0" err="1"/>
              <a:t>površine</a:t>
            </a:r>
            <a:r>
              <a:rPr lang="en-CA" dirty="0"/>
              <a:t> </a:t>
            </a:r>
            <a:r>
              <a:rPr lang="en-CA" dirty="0" err="1"/>
              <a:t>mora</a:t>
            </a:r>
            <a:r>
              <a:rPr lang="en-CA" dirty="0"/>
              <a:t>, </a:t>
            </a:r>
            <a:r>
              <a:rPr lang="en-CA" dirty="0" err="1"/>
              <a:t>okeana</a:t>
            </a:r>
            <a:r>
              <a:rPr lang="en-CA" dirty="0"/>
              <a:t> </a:t>
            </a:r>
            <a:r>
              <a:rPr lang="en-CA" dirty="0" err="1"/>
              <a:t>i</a:t>
            </a:r>
            <a:r>
              <a:rPr lang="en-CA" dirty="0"/>
              <a:t> </a:t>
            </a:r>
            <a:r>
              <a:rPr lang="en-CA" dirty="0" err="1"/>
              <a:t>drugih</a:t>
            </a:r>
            <a:r>
              <a:rPr lang="en-CA" dirty="0"/>
              <a:t> </a:t>
            </a:r>
            <a:r>
              <a:rPr lang="en-CA" dirty="0" err="1"/>
              <a:t>vodenih</a:t>
            </a:r>
            <a:r>
              <a:rPr lang="en-CA" dirty="0"/>
              <a:t> </a:t>
            </a:r>
            <a:r>
              <a:rPr lang="en-CA" dirty="0" err="1"/>
              <a:t>basena</a:t>
            </a:r>
            <a:r>
              <a:rPr lang="en-CA" dirty="0"/>
              <a:t> </a:t>
            </a:r>
            <a:r>
              <a:rPr lang="en-CA" dirty="0" err="1"/>
              <a:t>koji</a:t>
            </a:r>
            <a:r>
              <a:rPr lang="en-CA" dirty="0"/>
              <a:t> </a:t>
            </a:r>
            <a:r>
              <a:rPr lang="en-CA" dirty="0" err="1"/>
              <a:t>predstavljaju</a:t>
            </a:r>
            <a:r>
              <a:rPr lang="en-CA" dirty="0"/>
              <a:t> </a:t>
            </a:r>
            <a:r>
              <a:rPr lang="en-CA" dirty="0" err="1"/>
              <a:t>rezervoare</a:t>
            </a:r>
            <a:r>
              <a:rPr lang="en-CA" dirty="0"/>
              <a:t> </a:t>
            </a:r>
            <a:r>
              <a:rPr lang="en-CA" dirty="0" err="1"/>
              <a:t>vode</a:t>
            </a:r>
            <a:r>
              <a:rPr lang="en-CA" dirty="0"/>
              <a:t> </a:t>
            </a:r>
            <a:r>
              <a:rPr lang="en-CA" dirty="0" err="1"/>
              <a:t>na</a:t>
            </a:r>
            <a:r>
              <a:rPr lang="en-CA" dirty="0"/>
              <a:t> </a:t>
            </a:r>
            <a:r>
              <a:rPr lang="en-CA" dirty="0" err="1"/>
              <a:t>Zemlji</a:t>
            </a:r>
            <a:r>
              <a:rPr lang="en-CA" dirty="0"/>
              <a:t>. </a:t>
            </a:r>
            <a:r>
              <a:rPr lang="en-CA" dirty="0" err="1"/>
              <a:t>Vodena</a:t>
            </a:r>
            <a:r>
              <a:rPr lang="en-CA" dirty="0"/>
              <a:t> </a:t>
            </a:r>
            <a:r>
              <a:rPr lang="en-CA" dirty="0" err="1"/>
              <a:t>para</a:t>
            </a:r>
            <a:r>
              <a:rPr lang="en-CA" dirty="0"/>
              <a:t> se u </a:t>
            </a:r>
            <a:r>
              <a:rPr lang="en-CA" dirty="0" err="1"/>
              <a:t>višim</a:t>
            </a:r>
            <a:r>
              <a:rPr lang="en-CA" dirty="0"/>
              <a:t> </a:t>
            </a:r>
            <a:r>
              <a:rPr lang="en-CA" dirty="0" err="1"/>
              <a:t>slojevima</a:t>
            </a:r>
            <a:r>
              <a:rPr lang="en-CA" dirty="0"/>
              <a:t> atmosphere </a:t>
            </a:r>
            <a:r>
              <a:rPr lang="en-CA" dirty="0" err="1"/>
              <a:t>kondenzuje</a:t>
            </a:r>
            <a:r>
              <a:rPr lang="en-CA" dirty="0"/>
              <a:t>, </a:t>
            </a:r>
            <a:r>
              <a:rPr lang="en-CA" dirty="0" err="1"/>
              <a:t>nastaju</a:t>
            </a:r>
            <a:r>
              <a:rPr lang="en-CA" dirty="0"/>
              <a:t> </a:t>
            </a:r>
            <a:r>
              <a:rPr lang="en-CA" dirty="0" err="1"/>
              <a:t>mase</a:t>
            </a:r>
            <a:r>
              <a:rPr lang="en-CA" dirty="0"/>
              <a:t> </a:t>
            </a:r>
            <a:r>
              <a:rPr lang="en-CA" dirty="0" err="1"/>
              <a:t>oblaka</a:t>
            </a:r>
            <a:r>
              <a:rPr lang="en-CA" dirty="0"/>
              <a:t> </a:t>
            </a:r>
            <a:r>
              <a:rPr lang="en-CA" dirty="0" err="1"/>
              <a:t>koji</a:t>
            </a:r>
            <a:r>
              <a:rPr lang="en-CA" dirty="0"/>
              <a:t> </a:t>
            </a:r>
            <a:r>
              <a:rPr lang="en-CA" dirty="0" err="1"/>
              <a:t>odlaze</a:t>
            </a:r>
            <a:r>
              <a:rPr lang="en-CA" dirty="0"/>
              <a:t> </a:t>
            </a:r>
            <a:r>
              <a:rPr lang="en-CA" dirty="0" err="1"/>
              <a:t>prema</a:t>
            </a:r>
            <a:r>
              <a:rPr lang="en-CA" dirty="0"/>
              <a:t> </a:t>
            </a:r>
            <a:r>
              <a:rPr lang="en-CA" dirty="0" err="1"/>
              <a:t>kopnu</a:t>
            </a:r>
            <a:r>
              <a:rPr lang="en-CA" dirty="0"/>
              <a:t> </a:t>
            </a:r>
            <a:r>
              <a:rPr lang="en-CA" dirty="0" err="1"/>
              <a:t>gde</a:t>
            </a:r>
            <a:r>
              <a:rPr lang="en-CA" dirty="0"/>
              <a:t> u </a:t>
            </a:r>
            <a:r>
              <a:rPr lang="en-CA" dirty="0" err="1"/>
              <a:t>obliku</a:t>
            </a:r>
            <a:r>
              <a:rPr lang="en-CA" dirty="0"/>
              <a:t> </a:t>
            </a:r>
            <a:r>
              <a:rPr lang="en-CA" dirty="0" err="1"/>
              <a:t>padavina</a:t>
            </a:r>
            <a:r>
              <a:rPr lang="en-CA" dirty="0"/>
              <a:t> </a:t>
            </a:r>
            <a:r>
              <a:rPr lang="en-CA" dirty="0" err="1"/>
              <a:t>voda</a:t>
            </a:r>
            <a:r>
              <a:rPr lang="en-CA" dirty="0"/>
              <a:t> </a:t>
            </a:r>
            <a:r>
              <a:rPr lang="en-CA" dirty="0" err="1"/>
              <a:t>stiže</a:t>
            </a:r>
            <a:r>
              <a:rPr lang="en-CA" dirty="0"/>
              <a:t> do </a:t>
            </a:r>
            <a:r>
              <a:rPr lang="en-CA" dirty="0" err="1"/>
              <a:t>površine</a:t>
            </a:r>
            <a:r>
              <a:rPr lang="en-CA" dirty="0"/>
              <a:t> </a:t>
            </a:r>
            <a:r>
              <a:rPr lang="en-CA" dirty="0" err="1"/>
              <a:t>Zemlje</a:t>
            </a:r>
            <a:r>
              <a:rPr lang="en-CA" dirty="0"/>
              <a:t>. Sa </a:t>
            </a:r>
            <a:r>
              <a:rPr lang="en-CA" dirty="0" err="1"/>
              <a:t>te</a:t>
            </a:r>
            <a:r>
              <a:rPr lang="en-CA" dirty="0"/>
              <a:t> </a:t>
            </a:r>
            <a:r>
              <a:rPr lang="en-CA" dirty="0" err="1"/>
              <a:t>površine</a:t>
            </a:r>
            <a:r>
              <a:rPr lang="en-CA" dirty="0"/>
              <a:t> </a:t>
            </a:r>
            <a:r>
              <a:rPr lang="en-CA" dirty="0" err="1"/>
              <a:t>ona</a:t>
            </a:r>
            <a:r>
              <a:rPr lang="en-CA" dirty="0"/>
              <a:t> se </a:t>
            </a:r>
            <a:r>
              <a:rPr lang="en-CA" dirty="0" err="1"/>
              <a:t>različitim</a:t>
            </a:r>
            <a:r>
              <a:rPr lang="en-CA" dirty="0"/>
              <a:t> </a:t>
            </a:r>
            <a:r>
              <a:rPr lang="en-CA" dirty="0" err="1"/>
              <a:t>vodotokovima</a:t>
            </a:r>
            <a:r>
              <a:rPr lang="en-CA" dirty="0"/>
              <a:t> </a:t>
            </a:r>
            <a:r>
              <a:rPr lang="en-CA" dirty="0" err="1"/>
              <a:t>ponovo</a:t>
            </a:r>
            <a:r>
              <a:rPr lang="en-CA" dirty="0"/>
              <a:t> </a:t>
            </a:r>
            <a:r>
              <a:rPr lang="en-CA" dirty="0" err="1"/>
              <a:t>vraća</a:t>
            </a:r>
            <a:r>
              <a:rPr lang="en-CA" dirty="0"/>
              <a:t> u </a:t>
            </a:r>
            <a:r>
              <a:rPr lang="en-CA" dirty="0" err="1"/>
              <a:t>mora</a:t>
            </a:r>
            <a:r>
              <a:rPr lang="en-CA" dirty="0"/>
              <a:t> </a:t>
            </a:r>
            <a:r>
              <a:rPr lang="en-CA" dirty="0" err="1"/>
              <a:t>i</a:t>
            </a:r>
            <a:r>
              <a:rPr lang="en-CA" dirty="0"/>
              <a:t> </a:t>
            </a:r>
            <a:r>
              <a:rPr lang="en-CA" dirty="0" err="1"/>
              <a:t>okeane</a:t>
            </a:r>
            <a:r>
              <a:rPr lang="en-CA" dirty="0"/>
              <a:t>. </a:t>
            </a:r>
            <a:r>
              <a:rPr lang="en-CA" dirty="0" err="1"/>
              <a:t>Deo</a:t>
            </a:r>
            <a:r>
              <a:rPr lang="en-CA" dirty="0"/>
              <a:t> </a:t>
            </a:r>
            <a:r>
              <a:rPr lang="en-CA" dirty="0" err="1"/>
              <a:t>vode</a:t>
            </a:r>
            <a:r>
              <a:rPr lang="en-CA" dirty="0"/>
              <a:t> </a:t>
            </a:r>
            <a:r>
              <a:rPr lang="en-CA" dirty="0" err="1"/>
              <a:t>sa</a:t>
            </a:r>
            <a:r>
              <a:rPr lang="en-CA" dirty="0"/>
              <a:t> </a:t>
            </a:r>
            <a:r>
              <a:rPr lang="en-CA" dirty="0" err="1"/>
              <a:t>površine</a:t>
            </a:r>
            <a:r>
              <a:rPr lang="en-CA" dirty="0"/>
              <a:t> </a:t>
            </a:r>
            <a:r>
              <a:rPr lang="en-CA" dirty="0" err="1"/>
              <a:t>zemlje</a:t>
            </a:r>
            <a:r>
              <a:rPr lang="en-CA" dirty="0"/>
              <a:t> </a:t>
            </a:r>
            <a:r>
              <a:rPr lang="en-CA" dirty="0" err="1"/>
              <a:t>ulazi</a:t>
            </a:r>
            <a:r>
              <a:rPr lang="en-CA" dirty="0"/>
              <a:t> u </a:t>
            </a:r>
            <a:r>
              <a:rPr lang="en-CA" dirty="0" err="1"/>
              <a:t>sastav</a:t>
            </a:r>
            <a:r>
              <a:rPr lang="en-CA" dirty="0"/>
              <a:t> </a:t>
            </a:r>
            <a:r>
              <a:rPr lang="en-CA" dirty="0" err="1"/>
              <a:t>živih</a:t>
            </a:r>
            <a:r>
              <a:rPr lang="en-CA" dirty="0"/>
              <a:t> </a:t>
            </a:r>
            <a:r>
              <a:rPr lang="en-CA" dirty="0" err="1"/>
              <a:t>bića</a:t>
            </a:r>
            <a:r>
              <a:rPr lang="en-CA" dirty="0"/>
              <a:t>, a </a:t>
            </a:r>
            <a:r>
              <a:rPr lang="en-CA" dirty="0" err="1"/>
              <a:t>zatim</a:t>
            </a:r>
            <a:r>
              <a:rPr lang="en-CA" dirty="0"/>
              <a:t>, </a:t>
            </a:r>
            <a:r>
              <a:rPr lang="en-CA" dirty="0" err="1"/>
              <a:t>isparavanjem</a:t>
            </a:r>
            <a:r>
              <a:rPr lang="en-CA" dirty="0"/>
              <a:t> </a:t>
            </a:r>
            <a:r>
              <a:rPr lang="en-CA" dirty="0" err="1"/>
              <a:t>i</a:t>
            </a:r>
            <a:r>
              <a:rPr lang="en-CA" dirty="0"/>
              <a:t> </a:t>
            </a:r>
            <a:r>
              <a:rPr lang="en-CA" dirty="0" err="1"/>
              <a:t>izlučivanjem</a:t>
            </a:r>
            <a:r>
              <a:rPr lang="en-CA" dirty="0"/>
              <a:t>, </a:t>
            </a:r>
            <a:r>
              <a:rPr lang="en-CA" dirty="0" err="1"/>
              <a:t>ponovo</a:t>
            </a:r>
            <a:r>
              <a:rPr lang="en-CA" dirty="0"/>
              <a:t> </a:t>
            </a:r>
            <a:r>
              <a:rPr lang="en-CA" dirty="0" err="1"/>
              <a:t>napušta</a:t>
            </a:r>
            <a:r>
              <a:rPr lang="en-CA" dirty="0"/>
              <a:t> </a:t>
            </a:r>
            <a:r>
              <a:rPr lang="en-CA" dirty="0" err="1"/>
              <a:t>ove</a:t>
            </a:r>
            <a:r>
              <a:rPr lang="en-CA" dirty="0"/>
              <a:t> </a:t>
            </a:r>
            <a:r>
              <a:rPr lang="en-CA" dirty="0" err="1"/>
              <a:t>organizme</a:t>
            </a:r>
            <a:r>
              <a:rPr lang="en-CA" dirty="0"/>
              <a:t>. </a:t>
            </a:r>
            <a:r>
              <a:rPr lang="en-CA" dirty="0" err="1"/>
              <a:t>Sva</a:t>
            </a:r>
            <a:r>
              <a:rPr lang="en-CA" dirty="0"/>
              <a:t> </a:t>
            </a:r>
            <a:r>
              <a:rPr lang="en-CA" dirty="0" err="1"/>
              <a:t>voda</a:t>
            </a:r>
            <a:r>
              <a:rPr lang="en-CA" dirty="0"/>
              <a:t> se </a:t>
            </a:r>
            <a:r>
              <a:rPr lang="en-CA" dirty="0" err="1"/>
              <a:t>na</a:t>
            </a:r>
            <a:r>
              <a:rPr lang="en-CA" dirty="0"/>
              <a:t> </a:t>
            </a:r>
            <a:r>
              <a:rPr lang="en-CA" dirty="0" err="1"/>
              <a:t>kraju</a:t>
            </a:r>
            <a:r>
              <a:rPr lang="en-CA" dirty="0"/>
              <a:t> </a:t>
            </a:r>
            <a:r>
              <a:rPr lang="en-CA" dirty="0" err="1"/>
              <a:t>vraća</a:t>
            </a:r>
            <a:r>
              <a:rPr lang="en-CA" dirty="0"/>
              <a:t> u </a:t>
            </a:r>
            <a:r>
              <a:rPr lang="en-CA" dirty="0" err="1"/>
              <a:t>mora</a:t>
            </a:r>
            <a:r>
              <a:rPr lang="en-CA" dirty="0"/>
              <a:t> </a:t>
            </a:r>
            <a:r>
              <a:rPr lang="en-CA" dirty="0" err="1"/>
              <a:t>i</a:t>
            </a:r>
            <a:r>
              <a:rPr lang="en-CA" dirty="0"/>
              <a:t> </a:t>
            </a:r>
            <a:r>
              <a:rPr lang="en-CA" dirty="0" err="1"/>
              <a:t>okeane</a:t>
            </a:r>
            <a:r>
              <a:rPr lang="en-CA"/>
              <a:t> </a:t>
            </a:r>
            <a:r>
              <a:rPr lang="en-CA" smtClean="0"/>
              <a:t>. </a:t>
            </a:r>
            <a:endParaRPr lang="en-CA" dirty="0"/>
          </a:p>
          <a:p>
            <a:r>
              <a:rPr lang="en-CA" dirty="0" err="1"/>
              <a:t>Aktivno</a:t>
            </a:r>
            <a:r>
              <a:rPr lang="en-CA" dirty="0"/>
              <a:t> </a:t>
            </a:r>
            <a:r>
              <a:rPr lang="en-CA" dirty="0" err="1"/>
              <a:t>učešće</a:t>
            </a:r>
            <a:r>
              <a:rPr lang="en-CA" dirty="0"/>
              <a:t> </a:t>
            </a:r>
            <a:r>
              <a:rPr lang="en-CA" dirty="0" err="1"/>
              <a:t>organizama</a:t>
            </a:r>
            <a:r>
              <a:rPr lang="en-CA" dirty="0"/>
              <a:t> </a:t>
            </a:r>
            <a:r>
              <a:rPr lang="en-CA" dirty="0" err="1"/>
              <a:t>omogućuje</a:t>
            </a:r>
            <a:r>
              <a:rPr lang="en-CA" dirty="0"/>
              <a:t> </a:t>
            </a:r>
            <a:r>
              <a:rPr lang="en-CA" dirty="0" err="1"/>
              <a:t>tok</a:t>
            </a:r>
            <a:r>
              <a:rPr lang="en-CA" dirty="0"/>
              <a:t> </a:t>
            </a:r>
            <a:r>
              <a:rPr lang="en-CA" dirty="0" err="1"/>
              <a:t>biogeohemijskih</a:t>
            </a:r>
            <a:r>
              <a:rPr lang="en-CA" dirty="0"/>
              <a:t> </a:t>
            </a:r>
            <a:r>
              <a:rPr lang="en-CA" dirty="0" err="1"/>
              <a:t>procesa</a:t>
            </a:r>
            <a:r>
              <a:rPr lang="en-CA" dirty="0"/>
              <a:t> u </a:t>
            </a:r>
            <a:r>
              <a:rPr lang="en-CA" dirty="0" err="1"/>
              <a:t>biosferi</a:t>
            </a:r>
            <a:r>
              <a:rPr lang="en-CA" dirty="0"/>
              <a:t>. </a:t>
            </a:r>
            <a:r>
              <a:rPr lang="en-CA" dirty="0" err="1"/>
              <a:t>Kruženje</a:t>
            </a:r>
            <a:r>
              <a:rPr lang="en-CA" dirty="0"/>
              <a:t> </a:t>
            </a:r>
            <a:r>
              <a:rPr lang="en-CA" dirty="0" err="1"/>
              <a:t>materije</a:t>
            </a:r>
            <a:r>
              <a:rPr lang="en-CA" dirty="0"/>
              <a:t> </a:t>
            </a:r>
            <a:r>
              <a:rPr lang="en-CA" dirty="0" err="1"/>
              <a:t>značajno</a:t>
            </a:r>
            <a:r>
              <a:rPr lang="en-CA" dirty="0"/>
              <a:t> je </a:t>
            </a:r>
            <a:r>
              <a:rPr lang="en-CA" dirty="0" err="1"/>
              <a:t>zbog</a:t>
            </a:r>
            <a:r>
              <a:rPr lang="en-CA" dirty="0"/>
              <a:t> toga </a:t>
            </a:r>
            <a:r>
              <a:rPr lang="en-CA" dirty="0" err="1"/>
              <a:t>što</a:t>
            </a:r>
            <a:r>
              <a:rPr lang="en-CA" dirty="0"/>
              <a:t> se </a:t>
            </a:r>
            <a:r>
              <a:rPr lang="en-CA" dirty="0" err="1"/>
              <a:t>jedna</a:t>
            </a:r>
            <a:r>
              <a:rPr lang="en-CA" dirty="0"/>
              <a:t> </a:t>
            </a:r>
            <a:r>
              <a:rPr lang="en-CA" dirty="0" err="1"/>
              <a:t>te</a:t>
            </a:r>
            <a:r>
              <a:rPr lang="en-CA" dirty="0"/>
              <a:t> </a:t>
            </a:r>
            <a:r>
              <a:rPr lang="en-CA" dirty="0" err="1"/>
              <a:t>ista</a:t>
            </a:r>
            <a:r>
              <a:rPr lang="en-CA" dirty="0"/>
              <a:t> </a:t>
            </a:r>
            <a:r>
              <a:rPr lang="en-CA" dirty="0" err="1"/>
              <a:t>količina</a:t>
            </a:r>
            <a:r>
              <a:rPr lang="en-CA" dirty="0"/>
              <a:t> </a:t>
            </a:r>
            <a:r>
              <a:rPr lang="en-CA" dirty="0" err="1"/>
              <a:t>materije</a:t>
            </a:r>
            <a:r>
              <a:rPr lang="en-CA" dirty="0"/>
              <a:t> </a:t>
            </a:r>
            <a:r>
              <a:rPr lang="en-CA" dirty="0" err="1"/>
              <a:t>može</a:t>
            </a:r>
            <a:r>
              <a:rPr lang="en-CA" dirty="0"/>
              <a:t> </a:t>
            </a:r>
            <a:r>
              <a:rPr lang="en-CA" dirty="0" err="1"/>
              <a:t>koristiti</a:t>
            </a:r>
            <a:r>
              <a:rPr lang="en-CA" dirty="0"/>
              <a:t> </a:t>
            </a:r>
            <a:r>
              <a:rPr lang="en-CA" dirty="0" err="1"/>
              <a:t>bezbroj</a:t>
            </a:r>
            <a:r>
              <a:rPr lang="en-CA" dirty="0"/>
              <a:t> </a:t>
            </a:r>
            <a:r>
              <a:rPr lang="en-CA" dirty="0" err="1"/>
              <a:t>puta</a:t>
            </a:r>
            <a:r>
              <a:rPr lang="en-CA" dirty="0"/>
              <a:t>. </a:t>
            </a:r>
            <a:r>
              <a:rPr lang="en-CA" dirty="0" err="1"/>
              <a:t>Osim</a:t>
            </a:r>
            <a:r>
              <a:rPr lang="en-CA" dirty="0"/>
              <a:t> toga, u </a:t>
            </a:r>
            <a:r>
              <a:rPr lang="en-CA" dirty="0" err="1"/>
              <a:t>biosferi</a:t>
            </a:r>
            <a:r>
              <a:rPr lang="en-CA" dirty="0"/>
              <a:t> </a:t>
            </a:r>
            <a:r>
              <a:rPr lang="en-CA" dirty="0" err="1"/>
              <a:t>jedan</a:t>
            </a:r>
            <a:r>
              <a:rPr lang="en-CA" dirty="0"/>
              <a:t> </a:t>
            </a:r>
            <a:r>
              <a:rPr lang="en-CA" dirty="0" err="1"/>
              <a:t>oblik</a:t>
            </a:r>
            <a:r>
              <a:rPr lang="en-CA" dirty="0"/>
              <a:t> </a:t>
            </a:r>
            <a:r>
              <a:rPr lang="en-CA" dirty="0" err="1"/>
              <a:t>jedinjenja</a:t>
            </a:r>
            <a:r>
              <a:rPr lang="en-CA" dirty="0"/>
              <a:t> se </a:t>
            </a:r>
            <a:r>
              <a:rPr lang="en-CA" dirty="0" err="1"/>
              <a:t>neprestano</a:t>
            </a:r>
            <a:r>
              <a:rPr lang="en-CA" dirty="0"/>
              <a:t> </a:t>
            </a:r>
            <a:r>
              <a:rPr lang="en-CA" dirty="0" err="1"/>
              <a:t>smenjuje</a:t>
            </a:r>
            <a:r>
              <a:rPr lang="en-CA" dirty="0"/>
              <a:t> </a:t>
            </a:r>
            <a:r>
              <a:rPr lang="en-CA" dirty="0" err="1"/>
              <a:t>drugim</a:t>
            </a:r>
            <a:r>
              <a:rPr lang="en-CA" dirty="0"/>
              <a:t> </a:t>
            </a:r>
            <a:r>
              <a:rPr lang="en-CA" dirty="0" err="1"/>
              <a:t>na</a:t>
            </a:r>
            <a:r>
              <a:rPr lang="en-CA" dirty="0"/>
              <a:t> </a:t>
            </a:r>
            <a:r>
              <a:rPr lang="en-CA" dirty="0" err="1"/>
              <a:t>račun</a:t>
            </a:r>
            <a:r>
              <a:rPr lang="en-CA" dirty="0"/>
              <a:t> </a:t>
            </a:r>
            <a:r>
              <a:rPr lang="en-CA" dirty="0" err="1"/>
              <a:t>energije</a:t>
            </a:r>
            <a:r>
              <a:rPr lang="en-CA" dirty="0"/>
              <a:t> </a:t>
            </a:r>
            <a:r>
              <a:rPr lang="en-CA" dirty="0" err="1"/>
              <a:t>koja</a:t>
            </a:r>
            <a:r>
              <a:rPr lang="en-CA" dirty="0"/>
              <a:t> </a:t>
            </a:r>
            <a:r>
              <a:rPr lang="en-CA" dirty="0" err="1"/>
              <a:t>neprekidno</a:t>
            </a:r>
            <a:r>
              <a:rPr lang="en-CA" dirty="0"/>
              <a:t> </a:t>
            </a:r>
            <a:r>
              <a:rPr lang="en-CA" dirty="0" err="1"/>
              <a:t>jednosmerno</a:t>
            </a:r>
            <a:r>
              <a:rPr lang="en-CA" dirty="0"/>
              <a:t> </a:t>
            </a:r>
            <a:r>
              <a:rPr lang="en-CA" dirty="0" err="1"/>
              <a:t>protiče</a:t>
            </a:r>
            <a:r>
              <a:rPr lang="en-CA" dirty="0"/>
              <a:t>. </a:t>
            </a:r>
          </a:p>
          <a:p>
            <a:r>
              <a:rPr lang="en-CA" dirty="0"/>
              <a:t>Na </a:t>
            </a:r>
            <a:r>
              <a:rPr lang="en-CA" dirty="0" err="1"/>
              <a:t>principima</a:t>
            </a:r>
            <a:r>
              <a:rPr lang="en-CA" dirty="0"/>
              <a:t> </a:t>
            </a:r>
            <a:r>
              <a:rPr lang="en-CA" dirty="0" err="1"/>
              <a:t>kruženja</a:t>
            </a:r>
            <a:r>
              <a:rPr lang="en-CA" dirty="0"/>
              <a:t> </a:t>
            </a:r>
            <a:r>
              <a:rPr lang="en-CA" dirty="0" err="1"/>
              <a:t>materije</a:t>
            </a:r>
            <a:r>
              <a:rPr lang="en-CA" dirty="0"/>
              <a:t> </a:t>
            </a:r>
            <a:r>
              <a:rPr lang="en-CA" dirty="0" err="1"/>
              <a:t>i</a:t>
            </a:r>
            <a:r>
              <a:rPr lang="en-CA" dirty="0"/>
              <a:t> </a:t>
            </a:r>
            <a:r>
              <a:rPr lang="en-CA" dirty="0" err="1"/>
              <a:t>proticanja</a:t>
            </a:r>
            <a:r>
              <a:rPr lang="en-CA" dirty="0"/>
              <a:t> </a:t>
            </a:r>
            <a:r>
              <a:rPr lang="en-CA" dirty="0" err="1"/>
              <a:t>energije</a:t>
            </a:r>
            <a:r>
              <a:rPr lang="en-CA" dirty="0"/>
              <a:t> </a:t>
            </a:r>
            <a:r>
              <a:rPr lang="en-CA" dirty="0" err="1"/>
              <a:t>zasniva</a:t>
            </a:r>
            <a:r>
              <a:rPr lang="en-CA" dirty="0"/>
              <a:t> se </a:t>
            </a:r>
            <a:r>
              <a:rPr lang="en-CA" dirty="0" err="1"/>
              <a:t>život</a:t>
            </a:r>
            <a:r>
              <a:rPr lang="en-CA" dirty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85728"/>
            <a:ext cx="6961827" cy="5427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 rot="10800000" flipV="1">
            <a:off x="2958765" y="5843052"/>
            <a:ext cx="24190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err="1"/>
              <a:t>Kruženje</a:t>
            </a:r>
            <a:r>
              <a:rPr lang="en-CA" dirty="0"/>
              <a:t> </a:t>
            </a:r>
            <a:r>
              <a:rPr lang="en-CA" dirty="0" err="1"/>
              <a:t>vode</a:t>
            </a:r>
            <a:r>
              <a:rPr lang="en-CA" dirty="0"/>
              <a:t> u </a:t>
            </a:r>
            <a:r>
              <a:rPr lang="en-CA" dirty="0" err="1"/>
              <a:t>prirodi</a:t>
            </a:r>
            <a:r>
              <a:rPr lang="en-CA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/>
          </a:bodyPr>
          <a:lstStyle/>
          <a:p>
            <a:r>
              <a:rPr lang="en-CA" b="1" dirty="0"/>
              <a:t>U </a:t>
            </a:r>
            <a:r>
              <a:rPr lang="en-CA" b="1" dirty="0" err="1"/>
              <a:t>atmosferi</a:t>
            </a:r>
            <a:r>
              <a:rPr lang="en-CA" b="1" dirty="0"/>
              <a:t> </a:t>
            </a:r>
            <a:r>
              <a:rPr lang="en-CA" dirty="0" err="1"/>
              <a:t>živih</a:t>
            </a:r>
            <a:r>
              <a:rPr lang="en-CA" dirty="0"/>
              <a:t> </a:t>
            </a:r>
            <a:r>
              <a:rPr lang="en-CA" dirty="0" err="1"/>
              <a:t>bića</a:t>
            </a:r>
            <a:r>
              <a:rPr lang="en-CA" dirty="0"/>
              <a:t> </a:t>
            </a:r>
            <a:r>
              <a:rPr lang="en-CA" dirty="0" err="1"/>
              <a:t>ima</a:t>
            </a:r>
            <a:r>
              <a:rPr lang="en-CA" dirty="0"/>
              <a:t> </a:t>
            </a:r>
            <a:r>
              <a:rPr lang="en-CA" dirty="0" err="1"/>
              <a:t>prosečno</a:t>
            </a:r>
            <a:r>
              <a:rPr lang="en-CA" dirty="0"/>
              <a:t> do </a:t>
            </a:r>
            <a:r>
              <a:rPr lang="en-CA" dirty="0" err="1"/>
              <a:t>nekih</a:t>
            </a:r>
            <a:r>
              <a:rPr lang="en-CA" dirty="0"/>
              <a:t> 12km </a:t>
            </a:r>
            <a:r>
              <a:rPr lang="en-CA" dirty="0" err="1"/>
              <a:t>visine</a:t>
            </a:r>
            <a:r>
              <a:rPr lang="en-CA" dirty="0"/>
              <a:t>, a </a:t>
            </a:r>
            <a:r>
              <a:rPr lang="en-CA" dirty="0" err="1"/>
              <a:t>najviše</a:t>
            </a:r>
            <a:r>
              <a:rPr lang="en-CA" dirty="0"/>
              <a:t> </a:t>
            </a:r>
            <a:r>
              <a:rPr lang="en-CA" dirty="0" err="1"/>
              <a:t>na</a:t>
            </a:r>
            <a:r>
              <a:rPr lang="en-CA" dirty="0"/>
              <a:t> </a:t>
            </a:r>
            <a:r>
              <a:rPr lang="en-CA" dirty="0" err="1"/>
              <a:t>nekoliko</a:t>
            </a:r>
            <a:r>
              <a:rPr lang="en-CA" dirty="0"/>
              <a:t> </a:t>
            </a:r>
            <a:r>
              <a:rPr lang="en-CA" dirty="0" err="1"/>
              <a:t>desetina</a:t>
            </a:r>
            <a:r>
              <a:rPr lang="en-CA" dirty="0"/>
              <a:t> m, </a:t>
            </a:r>
            <a:r>
              <a:rPr lang="en-CA" dirty="0" err="1"/>
              <a:t>mada</a:t>
            </a:r>
            <a:r>
              <a:rPr lang="en-CA" dirty="0"/>
              <a:t> se spore </a:t>
            </a:r>
            <a:r>
              <a:rPr lang="en-CA" dirty="0" err="1"/>
              <a:t>nekih</a:t>
            </a:r>
            <a:r>
              <a:rPr lang="en-CA" dirty="0"/>
              <a:t> </a:t>
            </a:r>
            <a:r>
              <a:rPr lang="en-CA" dirty="0" err="1"/>
              <a:t>gljiva</a:t>
            </a:r>
            <a:r>
              <a:rPr lang="en-CA" dirty="0"/>
              <a:t> </a:t>
            </a:r>
            <a:r>
              <a:rPr lang="en-CA" dirty="0" err="1"/>
              <a:t>i</a:t>
            </a:r>
            <a:r>
              <a:rPr lang="en-CA" dirty="0"/>
              <a:t> </a:t>
            </a:r>
            <a:r>
              <a:rPr lang="en-CA" dirty="0" err="1"/>
              <a:t>bakterija</a:t>
            </a:r>
            <a:r>
              <a:rPr lang="en-CA" dirty="0"/>
              <a:t> </a:t>
            </a:r>
            <a:r>
              <a:rPr lang="en-CA" dirty="0" err="1"/>
              <a:t>mogu</a:t>
            </a:r>
            <a:r>
              <a:rPr lang="en-CA" dirty="0"/>
              <a:t> </a:t>
            </a:r>
            <a:r>
              <a:rPr lang="en-CA" dirty="0" err="1"/>
              <a:t>naći</a:t>
            </a:r>
            <a:r>
              <a:rPr lang="en-CA" dirty="0"/>
              <a:t> </a:t>
            </a:r>
            <a:r>
              <a:rPr lang="en-CA" dirty="0" err="1"/>
              <a:t>i</a:t>
            </a:r>
            <a:r>
              <a:rPr lang="en-CA" dirty="0"/>
              <a:t> </a:t>
            </a:r>
            <a:r>
              <a:rPr lang="en-CA" dirty="0" err="1"/>
              <a:t>na</a:t>
            </a:r>
            <a:r>
              <a:rPr lang="en-CA" dirty="0"/>
              <a:t> </a:t>
            </a:r>
            <a:r>
              <a:rPr lang="en-CA" dirty="0" err="1"/>
              <a:t>visini</a:t>
            </a:r>
            <a:r>
              <a:rPr lang="en-CA" dirty="0"/>
              <a:t> </a:t>
            </a:r>
            <a:r>
              <a:rPr lang="en-CA" dirty="0" err="1"/>
              <a:t>od</a:t>
            </a:r>
            <a:r>
              <a:rPr lang="en-CA" dirty="0"/>
              <a:t> 20 km. </a:t>
            </a:r>
          </a:p>
          <a:p>
            <a:r>
              <a:rPr lang="en-CA" b="1" dirty="0"/>
              <a:t>U </a:t>
            </a:r>
            <a:r>
              <a:rPr lang="en-CA" b="1" dirty="0" err="1"/>
              <a:t>litosferi</a:t>
            </a:r>
            <a:r>
              <a:rPr lang="en-CA" b="1" dirty="0"/>
              <a:t> </a:t>
            </a:r>
            <a:r>
              <a:rPr lang="en-CA" dirty="0"/>
              <a:t>se </a:t>
            </a:r>
            <a:r>
              <a:rPr lang="en-CA" dirty="0" err="1"/>
              <a:t>organizmi</a:t>
            </a:r>
            <a:r>
              <a:rPr lang="en-CA" dirty="0"/>
              <a:t> </a:t>
            </a:r>
            <a:r>
              <a:rPr lang="en-CA" dirty="0" err="1"/>
              <a:t>mogu</a:t>
            </a:r>
            <a:r>
              <a:rPr lang="en-CA" dirty="0"/>
              <a:t> </a:t>
            </a:r>
            <a:r>
              <a:rPr lang="en-CA" dirty="0" err="1"/>
              <a:t>naći</a:t>
            </a:r>
            <a:r>
              <a:rPr lang="en-CA" dirty="0"/>
              <a:t> </a:t>
            </a:r>
            <a:r>
              <a:rPr lang="en-CA" dirty="0" err="1"/>
              <a:t>na</a:t>
            </a:r>
            <a:r>
              <a:rPr lang="en-CA" dirty="0"/>
              <a:t> </a:t>
            </a:r>
            <a:r>
              <a:rPr lang="en-CA" dirty="0" err="1"/>
              <a:t>dubini</a:t>
            </a:r>
            <a:r>
              <a:rPr lang="en-CA" dirty="0"/>
              <a:t> do 100 m, a </a:t>
            </a:r>
            <a:r>
              <a:rPr lang="en-CA" dirty="0" err="1"/>
              <a:t>neke</a:t>
            </a:r>
            <a:r>
              <a:rPr lang="en-CA" dirty="0"/>
              <a:t> </a:t>
            </a:r>
            <a:r>
              <a:rPr lang="en-CA" dirty="0" err="1"/>
              <a:t>bakterije</a:t>
            </a:r>
            <a:r>
              <a:rPr lang="en-CA" dirty="0"/>
              <a:t> </a:t>
            </a:r>
            <a:r>
              <a:rPr lang="en-CA" dirty="0" err="1"/>
              <a:t>žive</a:t>
            </a:r>
            <a:r>
              <a:rPr lang="en-CA" dirty="0"/>
              <a:t> </a:t>
            </a:r>
            <a:r>
              <a:rPr lang="en-CA" dirty="0" err="1"/>
              <a:t>i</a:t>
            </a:r>
            <a:r>
              <a:rPr lang="en-CA" dirty="0"/>
              <a:t> </a:t>
            </a:r>
            <a:r>
              <a:rPr lang="en-CA" dirty="0" err="1"/>
              <a:t>na</a:t>
            </a:r>
            <a:r>
              <a:rPr lang="en-CA" dirty="0"/>
              <a:t> </a:t>
            </a:r>
            <a:r>
              <a:rPr lang="en-CA" dirty="0" err="1"/>
              <a:t>dubini</a:t>
            </a:r>
            <a:r>
              <a:rPr lang="en-CA" dirty="0"/>
              <a:t> </a:t>
            </a:r>
            <a:r>
              <a:rPr lang="en-CA" dirty="0" err="1"/>
              <a:t>od</a:t>
            </a:r>
            <a:r>
              <a:rPr lang="en-CA" dirty="0"/>
              <a:t> 2 – 3 km, u </a:t>
            </a:r>
            <a:r>
              <a:rPr lang="en-CA" dirty="0" err="1"/>
              <a:t>naftnim</a:t>
            </a:r>
            <a:r>
              <a:rPr lang="en-CA" dirty="0"/>
              <a:t> </a:t>
            </a:r>
            <a:r>
              <a:rPr lang="en-CA" dirty="0" err="1" smtClean="0"/>
              <a:t>slojevima</a:t>
            </a:r>
            <a:r>
              <a:rPr lang="en-CA" dirty="0" smtClean="0"/>
              <a:t> . </a:t>
            </a:r>
            <a:endParaRPr lang="en-CA" dirty="0"/>
          </a:p>
          <a:p>
            <a:r>
              <a:rPr lang="en-CA" b="1" dirty="0"/>
              <a:t>U </a:t>
            </a:r>
            <a:r>
              <a:rPr lang="en-CA" b="1" dirty="0" err="1"/>
              <a:t>hidrosferi</a:t>
            </a:r>
            <a:r>
              <a:rPr lang="en-CA" b="1" dirty="0"/>
              <a:t> </a:t>
            </a:r>
            <a:r>
              <a:rPr lang="en-CA" dirty="0"/>
              <a:t>se </a:t>
            </a:r>
            <a:r>
              <a:rPr lang="en-CA" dirty="0" err="1"/>
              <a:t>ta</a:t>
            </a:r>
            <a:r>
              <a:rPr lang="en-CA" dirty="0"/>
              <a:t> </a:t>
            </a:r>
            <a:r>
              <a:rPr lang="en-CA" dirty="0" err="1"/>
              <a:t>granica</a:t>
            </a:r>
            <a:r>
              <a:rPr lang="en-CA" dirty="0"/>
              <a:t> </a:t>
            </a:r>
            <a:r>
              <a:rPr lang="en-CA" dirty="0" err="1"/>
              <a:t>poklapa</a:t>
            </a:r>
            <a:r>
              <a:rPr lang="en-CA" dirty="0"/>
              <a:t> </a:t>
            </a:r>
            <a:r>
              <a:rPr lang="en-CA" dirty="0" err="1"/>
              <a:t>sa</a:t>
            </a:r>
            <a:r>
              <a:rPr lang="en-CA" dirty="0"/>
              <a:t> </a:t>
            </a:r>
            <a:r>
              <a:rPr lang="en-CA" dirty="0" err="1"/>
              <a:t>granicom</a:t>
            </a:r>
            <a:r>
              <a:rPr lang="en-CA" dirty="0"/>
              <a:t> </a:t>
            </a:r>
            <a:r>
              <a:rPr lang="en-CA" dirty="0" err="1"/>
              <a:t>prodiranja</a:t>
            </a:r>
            <a:r>
              <a:rPr lang="en-CA" dirty="0"/>
              <a:t> </a:t>
            </a:r>
            <a:r>
              <a:rPr lang="en-CA" dirty="0" err="1"/>
              <a:t>svetlosti</a:t>
            </a:r>
            <a:r>
              <a:rPr lang="en-CA" dirty="0"/>
              <a:t> (200 m), </a:t>
            </a:r>
            <a:r>
              <a:rPr lang="en-CA" dirty="0" err="1"/>
              <a:t>ali</a:t>
            </a:r>
            <a:r>
              <a:rPr lang="en-CA" dirty="0"/>
              <a:t> </a:t>
            </a:r>
            <a:r>
              <a:rPr lang="en-CA" dirty="0" err="1"/>
              <a:t>života</a:t>
            </a:r>
            <a:r>
              <a:rPr lang="en-CA" dirty="0"/>
              <a:t> </a:t>
            </a:r>
            <a:r>
              <a:rPr lang="en-CA" dirty="0" err="1"/>
              <a:t>ima</a:t>
            </a:r>
            <a:r>
              <a:rPr lang="en-CA" dirty="0"/>
              <a:t> </a:t>
            </a:r>
            <a:r>
              <a:rPr lang="en-CA" dirty="0" err="1"/>
              <a:t>i</a:t>
            </a:r>
            <a:r>
              <a:rPr lang="en-CA" dirty="0"/>
              <a:t> u </a:t>
            </a:r>
            <a:r>
              <a:rPr lang="en-CA" dirty="0" err="1"/>
              <a:t>neosvetljenom</a:t>
            </a:r>
            <a:r>
              <a:rPr lang="en-CA" dirty="0"/>
              <a:t> </a:t>
            </a:r>
            <a:r>
              <a:rPr lang="en-CA" dirty="0" err="1"/>
              <a:t>delu</a:t>
            </a:r>
            <a:r>
              <a:rPr lang="en-CA" dirty="0"/>
              <a:t> (</a:t>
            </a:r>
            <a:r>
              <a:rPr lang="en-CA" dirty="0" err="1"/>
              <a:t>biosfera</a:t>
            </a:r>
            <a:r>
              <a:rPr lang="en-CA" dirty="0"/>
              <a:t> je </a:t>
            </a:r>
            <a:r>
              <a:rPr lang="en-CA" dirty="0" err="1"/>
              <a:t>najdeblja</a:t>
            </a:r>
            <a:r>
              <a:rPr lang="en-CA" dirty="0"/>
              <a:t> u </a:t>
            </a:r>
            <a:r>
              <a:rPr lang="en-CA" dirty="0" err="1"/>
              <a:t>ovoj</a:t>
            </a:r>
            <a:r>
              <a:rPr lang="en-CA" dirty="0"/>
              <a:t> </a:t>
            </a:r>
            <a:r>
              <a:rPr lang="en-CA" dirty="0" err="1"/>
              <a:t>oblasti</a:t>
            </a:r>
            <a:r>
              <a:rPr lang="en-CA" dirty="0"/>
              <a:t>).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14356"/>
            <a:ext cx="8401080" cy="5715040"/>
          </a:xfrm>
        </p:spPr>
        <p:txBody>
          <a:bodyPr>
            <a:normAutofit fontScale="77500" lnSpcReduction="20000"/>
          </a:bodyPr>
          <a:lstStyle/>
          <a:p>
            <a:r>
              <a:rPr lang="vi-VN" dirty="0"/>
              <a:t>Grupacije ekosistema u okviru određenih klimatskih oblasti koje karakteriše određeni tip ekosistema i odgovarajuće životne forme čine biom. Idući od ekvatora ka polovima, može se uočiti izvesna pravilnost u rasporedu različitih bioma na obe Zemljine polulopte. Zonalni raspored ekosistema uslovljen je manje – više pravilnim promenama klimatskih uslova u dva pravca: </a:t>
            </a:r>
          </a:p>
          <a:p>
            <a:r>
              <a:rPr lang="en-US" dirty="0" smtClean="0"/>
              <a:t>P</a:t>
            </a:r>
            <a:r>
              <a:rPr lang="pl-PL" dirty="0" smtClean="0"/>
              <a:t>o </a:t>
            </a:r>
            <a:r>
              <a:rPr lang="pl-PL" dirty="0"/>
              <a:t>horizontali na svakih 100 km temperatura opada za 0,5 °C, od ekvatora ka polovima – </a:t>
            </a:r>
            <a:r>
              <a:rPr lang="pl-PL" b="1" dirty="0"/>
              <a:t>zonobiomi. </a:t>
            </a:r>
          </a:p>
          <a:p>
            <a:r>
              <a:rPr lang="en-CA" dirty="0"/>
              <a:t>P</a:t>
            </a:r>
            <a:r>
              <a:rPr lang="en-CA" dirty="0" smtClean="0"/>
              <a:t>o </a:t>
            </a:r>
            <a:r>
              <a:rPr lang="en-CA" dirty="0" err="1"/>
              <a:t>vertikali</a:t>
            </a:r>
            <a:r>
              <a:rPr lang="en-CA" dirty="0"/>
              <a:t> </a:t>
            </a:r>
            <a:r>
              <a:rPr lang="en-CA" dirty="0" err="1"/>
              <a:t>na</a:t>
            </a:r>
            <a:r>
              <a:rPr lang="en-CA" dirty="0"/>
              <a:t> </a:t>
            </a:r>
            <a:r>
              <a:rPr lang="en-CA" dirty="0" err="1"/>
              <a:t>svakih</a:t>
            </a:r>
            <a:r>
              <a:rPr lang="en-CA" dirty="0"/>
              <a:t> 100 m </a:t>
            </a:r>
            <a:r>
              <a:rPr lang="en-CA" dirty="0" err="1"/>
              <a:t>temperatura</a:t>
            </a:r>
            <a:r>
              <a:rPr lang="en-CA" dirty="0"/>
              <a:t> </a:t>
            </a:r>
            <a:r>
              <a:rPr lang="en-CA" dirty="0" err="1"/>
              <a:t>opada</a:t>
            </a:r>
            <a:r>
              <a:rPr lang="en-CA" dirty="0"/>
              <a:t> </a:t>
            </a:r>
            <a:r>
              <a:rPr lang="en-CA" dirty="0" err="1"/>
              <a:t>za</a:t>
            </a:r>
            <a:r>
              <a:rPr lang="en-CA" dirty="0"/>
              <a:t> 0,5 °C – </a:t>
            </a:r>
            <a:r>
              <a:rPr lang="en-CA" b="1" dirty="0" err="1"/>
              <a:t>orobiomi</a:t>
            </a:r>
            <a:r>
              <a:rPr lang="en-CA" b="1" dirty="0"/>
              <a:t> (</a:t>
            </a:r>
            <a:r>
              <a:rPr lang="en-CA" b="1" dirty="0" err="1"/>
              <a:t>visokoplaninske</a:t>
            </a:r>
            <a:r>
              <a:rPr lang="en-CA" b="1" dirty="0"/>
              <a:t> </a:t>
            </a:r>
            <a:r>
              <a:rPr lang="en-CA" b="1" dirty="0" err="1"/>
              <a:t>oblasti</a:t>
            </a:r>
            <a:r>
              <a:rPr lang="en-CA" b="1" dirty="0"/>
              <a:t> ). </a:t>
            </a:r>
            <a:r>
              <a:rPr lang="en-CA" b="1" dirty="0" err="1"/>
              <a:t>Vertikalni</a:t>
            </a:r>
            <a:r>
              <a:rPr lang="en-CA" b="1" dirty="0"/>
              <a:t> </a:t>
            </a:r>
            <a:r>
              <a:rPr lang="en-CA" b="1" dirty="0" err="1"/>
              <a:t>raspored</a:t>
            </a:r>
            <a:r>
              <a:rPr lang="en-CA" b="1" dirty="0"/>
              <a:t> </a:t>
            </a:r>
            <a:r>
              <a:rPr lang="en-CA" b="1" dirty="0" err="1"/>
              <a:t>ekosistema</a:t>
            </a:r>
            <a:r>
              <a:rPr lang="en-CA" b="1" dirty="0"/>
              <a:t> </a:t>
            </a:r>
            <a:r>
              <a:rPr lang="en-CA" b="1" dirty="0" err="1"/>
              <a:t>na</a:t>
            </a:r>
            <a:r>
              <a:rPr lang="en-CA" b="1" dirty="0"/>
              <a:t> </a:t>
            </a:r>
            <a:r>
              <a:rPr lang="en-CA" b="1" dirty="0" err="1"/>
              <a:t>kopnu</a:t>
            </a:r>
            <a:r>
              <a:rPr lang="en-CA" b="1" dirty="0"/>
              <a:t> u </a:t>
            </a:r>
            <a:r>
              <a:rPr lang="en-CA" b="1" dirty="0" err="1"/>
              <a:t>skladu</a:t>
            </a:r>
            <a:r>
              <a:rPr lang="en-CA" b="1" dirty="0"/>
              <a:t> je </a:t>
            </a:r>
            <a:r>
              <a:rPr lang="en-CA" b="1" dirty="0" err="1"/>
              <a:t>sa</a:t>
            </a:r>
            <a:r>
              <a:rPr lang="en-CA" b="1" dirty="0"/>
              <a:t> </a:t>
            </a:r>
            <a:r>
              <a:rPr lang="en-CA" b="1" dirty="0" err="1"/>
              <a:t>horizontalnim</a:t>
            </a:r>
            <a:r>
              <a:rPr lang="en-CA" b="1" dirty="0"/>
              <a:t> </a:t>
            </a:r>
            <a:r>
              <a:rPr lang="en-CA" b="1" dirty="0" err="1"/>
              <a:t>rasporedom</a:t>
            </a:r>
            <a:r>
              <a:rPr lang="en-CA" b="1" dirty="0"/>
              <a:t> </a:t>
            </a:r>
            <a:r>
              <a:rPr lang="en-CA" b="1" dirty="0" err="1"/>
              <a:t>bioma</a:t>
            </a:r>
            <a:r>
              <a:rPr lang="en-CA" b="1" dirty="0"/>
              <a:t> </a:t>
            </a:r>
            <a:r>
              <a:rPr lang="en-CA" b="1" dirty="0" err="1"/>
              <a:t>od</a:t>
            </a:r>
            <a:r>
              <a:rPr lang="en-CA" b="1" dirty="0"/>
              <a:t> </a:t>
            </a:r>
            <a:r>
              <a:rPr lang="en-CA" b="1" dirty="0" err="1"/>
              <a:t>ekvatora</a:t>
            </a:r>
            <a:r>
              <a:rPr lang="en-CA" b="1" dirty="0"/>
              <a:t> ka </a:t>
            </a:r>
            <a:r>
              <a:rPr lang="en-CA" b="1" dirty="0" err="1"/>
              <a:t>polovima</a:t>
            </a:r>
            <a:r>
              <a:rPr lang="en-CA" b="1" dirty="0"/>
              <a:t>. </a:t>
            </a:r>
            <a:r>
              <a:rPr lang="en-CA" b="1" dirty="0" err="1"/>
              <a:t>Od</a:t>
            </a:r>
            <a:r>
              <a:rPr lang="en-CA" b="1" dirty="0"/>
              <a:t> </a:t>
            </a:r>
            <a:r>
              <a:rPr lang="en-CA" b="1" dirty="0" err="1"/>
              <a:t>podnožja</a:t>
            </a:r>
            <a:r>
              <a:rPr lang="en-CA" b="1" dirty="0"/>
              <a:t> do </a:t>
            </a:r>
            <a:r>
              <a:rPr lang="en-CA" b="1" dirty="0" err="1"/>
              <a:t>planinskih</a:t>
            </a:r>
            <a:r>
              <a:rPr lang="en-CA" b="1" dirty="0"/>
              <a:t> </a:t>
            </a:r>
            <a:r>
              <a:rPr lang="en-CA" b="1" dirty="0" err="1"/>
              <a:t>vrhova</a:t>
            </a:r>
            <a:r>
              <a:rPr lang="en-CA" b="1" dirty="0"/>
              <a:t> </a:t>
            </a:r>
            <a:r>
              <a:rPr lang="en-CA" b="1" dirty="0" err="1"/>
              <a:t>temperatura</a:t>
            </a:r>
            <a:r>
              <a:rPr lang="en-CA" b="1" dirty="0"/>
              <a:t> </a:t>
            </a:r>
            <a:r>
              <a:rPr lang="en-CA" b="1" dirty="0" err="1"/>
              <a:t>opada</a:t>
            </a:r>
            <a:r>
              <a:rPr lang="en-CA" b="1" dirty="0"/>
              <a:t> </a:t>
            </a:r>
            <a:r>
              <a:rPr lang="en-CA" b="1" dirty="0" err="1"/>
              <a:t>i</a:t>
            </a:r>
            <a:r>
              <a:rPr lang="en-CA" b="1" dirty="0"/>
              <a:t> </a:t>
            </a:r>
            <a:r>
              <a:rPr lang="en-CA" b="1" dirty="0" err="1"/>
              <a:t>menja</a:t>
            </a:r>
            <a:r>
              <a:rPr lang="en-CA" b="1" dirty="0"/>
              <a:t> se </a:t>
            </a:r>
            <a:r>
              <a:rPr lang="en-CA" b="1" dirty="0" err="1"/>
              <a:t>klima</a:t>
            </a:r>
            <a:r>
              <a:rPr lang="en-CA" b="1" dirty="0"/>
              <a:t> pa se u </a:t>
            </a:r>
            <a:r>
              <a:rPr lang="en-CA" b="1" dirty="0" err="1"/>
              <a:t>skladu</a:t>
            </a:r>
            <a:r>
              <a:rPr lang="en-CA" b="1" dirty="0"/>
              <a:t> </a:t>
            </a:r>
            <a:r>
              <a:rPr lang="en-CA" b="1" dirty="0" err="1"/>
              <a:t>sa</a:t>
            </a:r>
            <a:r>
              <a:rPr lang="en-CA" b="1" dirty="0"/>
              <a:t> </a:t>
            </a:r>
            <a:r>
              <a:rPr lang="en-CA" b="1" dirty="0" err="1"/>
              <a:t>tim</a:t>
            </a:r>
            <a:r>
              <a:rPr lang="en-CA" b="1" dirty="0"/>
              <a:t> </a:t>
            </a:r>
            <a:r>
              <a:rPr lang="en-CA" b="1" dirty="0" err="1"/>
              <a:t>smenjuju</a:t>
            </a:r>
            <a:r>
              <a:rPr lang="en-CA" b="1" dirty="0"/>
              <a:t> </a:t>
            </a:r>
            <a:r>
              <a:rPr lang="en-CA" b="1" dirty="0" err="1"/>
              <a:t>i</a:t>
            </a:r>
            <a:r>
              <a:rPr lang="en-CA" b="1" dirty="0"/>
              <a:t> </a:t>
            </a:r>
            <a:r>
              <a:rPr lang="en-CA" b="1" dirty="0" err="1"/>
              <a:t>ekosistemi</a:t>
            </a:r>
            <a:r>
              <a:rPr lang="en-CA" b="1" dirty="0"/>
              <a:t>. </a:t>
            </a:r>
            <a:r>
              <a:rPr lang="en-CA" b="1" dirty="0" err="1"/>
              <a:t>Tako</a:t>
            </a:r>
            <a:r>
              <a:rPr lang="en-CA" b="1" dirty="0"/>
              <a:t> se </a:t>
            </a:r>
            <a:r>
              <a:rPr lang="en-CA" b="1" dirty="0" err="1"/>
              <a:t>lišćarske</a:t>
            </a:r>
            <a:r>
              <a:rPr lang="en-CA" b="1" dirty="0"/>
              <a:t> </a:t>
            </a:r>
            <a:r>
              <a:rPr lang="en-CA" b="1" dirty="0" err="1"/>
              <a:t>i</a:t>
            </a:r>
            <a:r>
              <a:rPr lang="en-CA" b="1" dirty="0"/>
              <a:t> </a:t>
            </a:r>
            <a:r>
              <a:rPr lang="en-CA" b="1" dirty="0" err="1"/>
              <a:t>četinarske</a:t>
            </a:r>
            <a:r>
              <a:rPr lang="en-CA" b="1" dirty="0"/>
              <a:t> </a:t>
            </a:r>
            <a:r>
              <a:rPr lang="en-CA" b="1" dirty="0" err="1"/>
              <a:t>šume</a:t>
            </a:r>
            <a:r>
              <a:rPr lang="en-CA" b="1" dirty="0"/>
              <a:t> </a:t>
            </a:r>
            <a:r>
              <a:rPr lang="en-CA" b="1" dirty="0" err="1"/>
              <a:t>smenjuju</a:t>
            </a:r>
            <a:r>
              <a:rPr lang="en-CA" b="1" dirty="0"/>
              <a:t> </a:t>
            </a:r>
            <a:r>
              <a:rPr lang="en-CA" b="1" dirty="0" err="1"/>
              <a:t>livadama</a:t>
            </a:r>
            <a:r>
              <a:rPr lang="en-CA" b="1" dirty="0"/>
              <a:t> </a:t>
            </a:r>
            <a:r>
              <a:rPr lang="en-CA" b="1" dirty="0" err="1"/>
              <a:t>i</a:t>
            </a:r>
            <a:r>
              <a:rPr lang="en-CA" b="1" dirty="0"/>
              <a:t> </a:t>
            </a:r>
            <a:r>
              <a:rPr lang="en-CA" b="1" dirty="0" err="1"/>
              <a:t>pašnjacima</a:t>
            </a:r>
            <a:r>
              <a:rPr lang="en-CA" b="1" dirty="0"/>
              <a:t>, a </a:t>
            </a:r>
            <a:r>
              <a:rPr lang="en-CA" b="1" dirty="0" err="1"/>
              <a:t>planinske</a:t>
            </a:r>
            <a:r>
              <a:rPr lang="en-CA" b="1" dirty="0"/>
              <a:t> </a:t>
            </a:r>
            <a:r>
              <a:rPr lang="en-CA" b="1" dirty="0" err="1"/>
              <a:t>tundre</a:t>
            </a:r>
            <a:r>
              <a:rPr lang="en-CA" b="1" dirty="0"/>
              <a:t> </a:t>
            </a:r>
            <a:r>
              <a:rPr lang="en-CA" b="1" dirty="0" err="1"/>
              <a:t>i</a:t>
            </a:r>
            <a:r>
              <a:rPr lang="en-CA" b="1" dirty="0"/>
              <a:t> </a:t>
            </a:r>
            <a:r>
              <a:rPr lang="en-CA" b="1" dirty="0" err="1"/>
              <a:t>zona</a:t>
            </a:r>
            <a:r>
              <a:rPr lang="en-CA" b="1" dirty="0"/>
              <a:t> </a:t>
            </a:r>
            <a:r>
              <a:rPr lang="en-CA" b="1" dirty="0" err="1"/>
              <a:t>večnog</a:t>
            </a:r>
            <a:r>
              <a:rPr lang="en-CA" b="1" dirty="0"/>
              <a:t> </a:t>
            </a:r>
            <a:r>
              <a:rPr lang="en-CA" b="1" dirty="0" err="1"/>
              <a:t>leda</a:t>
            </a:r>
            <a:r>
              <a:rPr lang="en-CA" b="1" dirty="0"/>
              <a:t> </a:t>
            </a:r>
            <a:r>
              <a:rPr lang="en-CA" b="1" dirty="0" err="1"/>
              <a:t>nalaze</a:t>
            </a:r>
            <a:r>
              <a:rPr lang="en-CA" b="1" dirty="0"/>
              <a:t> se </a:t>
            </a:r>
            <a:r>
              <a:rPr lang="en-CA" b="1" dirty="0" err="1"/>
              <a:t>na</a:t>
            </a:r>
            <a:r>
              <a:rPr lang="en-CA" b="1" dirty="0"/>
              <a:t> </a:t>
            </a:r>
            <a:r>
              <a:rPr lang="en-CA" b="1" dirty="0" err="1"/>
              <a:t>vrhovima</a:t>
            </a:r>
            <a:r>
              <a:rPr lang="en-CA" b="1" dirty="0"/>
              <a:t> </a:t>
            </a:r>
            <a:r>
              <a:rPr lang="en-CA" b="1" dirty="0" err="1"/>
              <a:t>planina</a:t>
            </a:r>
            <a:r>
              <a:rPr lang="en-CA" b="1" dirty="0"/>
              <a:t> </a:t>
            </a:r>
          </a:p>
          <a:p>
            <a:endParaRPr lang="en-CA" dirty="0"/>
          </a:p>
          <a:p>
            <a:r>
              <a:rPr lang="en-CA" dirty="0" err="1"/>
              <a:t>Zonobiomi</a:t>
            </a:r>
            <a:r>
              <a:rPr lang="en-CA" dirty="0"/>
              <a:t> </a:t>
            </a:r>
            <a:r>
              <a:rPr lang="en-CA" dirty="0" err="1"/>
              <a:t>su</a:t>
            </a:r>
            <a:r>
              <a:rPr lang="en-CA" dirty="0"/>
              <a:t>: tundra, </a:t>
            </a:r>
            <a:r>
              <a:rPr lang="en-CA" dirty="0" err="1"/>
              <a:t>tajga</a:t>
            </a:r>
            <a:r>
              <a:rPr lang="en-CA" dirty="0"/>
              <a:t>, </a:t>
            </a:r>
            <a:r>
              <a:rPr lang="en-CA" dirty="0" err="1"/>
              <a:t>listopadne</a:t>
            </a:r>
            <a:r>
              <a:rPr lang="en-CA" dirty="0"/>
              <a:t> </a:t>
            </a:r>
            <a:r>
              <a:rPr lang="en-CA" dirty="0" err="1"/>
              <a:t>šume</a:t>
            </a:r>
            <a:r>
              <a:rPr lang="en-CA" dirty="0"/>
              <a:t> </a:t>
            </a:r>
            <a:r>
              <a:rPr lang="en-CA" dirty="0" err="1"/>
              <a:t>umerene</a:t>
            </a:r>
            <a:r>
              <a:rPr lang="en-CA" dirty="0"/>
              <a:t> zone, </a:t>
            </a:r>
            <a:r>
              <a:rPr lang="en-CA" dirty="0" err="1"/>
              <a:t>stepe</a:t>
            </a:r>
            <a:r>
              <a:rPr lang="en-CA" dirty="0"/>
              <a:t>, </a:t>
            </a:r>
            <a:r>
              <a:rPr lang="en-CA" dirty="0" err="1"/>
              <a:t>savane</a:t>
            </a:r>
            <a:r>
              <a:rPr lang="en-CA" dirty="0"/>
              <a:t>, </a:t>
            </a:r>
            <a:r>
              <a:rPr lang="en-CA" dirty="0" err="1"/>
              <a:t>večnozelene</a:t>
            </a:r>
            <a:r>
              <a:rPr lang="en-CA" dirty="0"/>
              <a:t> </a:t>
            </a:r>
            <a:r>
              <a:rPr lang="en-CA" dirty="0" err="1"/>
              <a:t>šume</a:t>
            </a:r>
            <a:r>
              <a:rPr lang="en-CA" dirty="0"/>
              <a:t> </a:t>
            </a:r>
            <a:r>
              <a:rPr lang="en-CA" dirty="0" err="1"/>
              <a:t>mediteranskog</a:t>
            </a:r>
            <a:r>
              <a:rPr lang="en-CA" dirty="0"/>
              <a:t> </a:t>
            </a:r>
            <a:r>
              <a:rPr lang="en-CA" dirty="0" err="1"/>
              <a:t>tipa</a:t>
            </a:r>
            <a:r>
              <a:rPr lang="en-CA" dirty="0"/>
              <a:t>, </a:t>
            </a:r>
            <a:r>
              <a:rPr lang="en-CA" dirty="0" err="1"/>
              <a:t>pustinje</a:t>
            </a:r>
            <a:r>
              <a:rPr lang="en-CA" dirty="0"/>
              <a:t>, </a:t>
            </a:r>
            <a:r>
              <a:rPr lang="en-CA" dirty="0" err="1"/>
              <a:t>sezonske</a:t>
            </a:r>
            <a:r>
              <a:rPr lang="en-CA" dirty="0"/>
              <a:t> </a:t>
            </a:r>
            <a:r>
              <a:rPr lang="en-CA" dirty="0" err="1"/>
              <a:t>tropske</a:t>
            </a:r>
            <a:r>
              <a:rPr lang="en-CA" dirty="0"/>
              <a:t> </a:t>
            </a:r>
            <a:r>
              <a:rPr lang="en-CA" dirty="0" err="1"/>
              <a:t>šume</a:t>
            </a:r>
            <a:r>
              <a:rPr lang="en-CA" dirty="0"/>
              <a:t> </a:t>
            </a:r>
            <a:r>
              <a:rPr lang="en-CA" dirty="0" err="1"/>
              <a:t>jugoistočne</a:t>
            </a:r>
            <a:r>
              <a:rPr lang="en-CA" dirty="0"/>
              <a:t> </a:t>
            </a:r>
            <a:r>
              <a:rPr lang="en-CA" dirty="0" err="1"/>
              <a:t>Azije</a:t>
            </a:r>
            <a:r>
              <a:rPr lang="en-CA" dirty="0"/>
              <a:t>, </a:t>
            </a:r>
            <a:r>
              <a:rPr lang="en-CA" dirty="0" err="1"/>
              <a:t>tropske</a:t>
            </a:r>
            <a:r>
              <a:rPr lang="en-CA" dirty="0"/>
              <a:t> </a:t>
            </a:r>
            <a:r>
              <a:rPr lang="en-CA" dirty="0" err="1"/>
              <a:t>kišne</a:t>
            </a:r>
            <a:r>
              <a:rPr lang="en-CA" dirty="0"/>
              <a:t> </a:t>
            </a:r>
            <a:r>
              <a:rPr lang="en-CA" dirty="0" err="1"/>
              <a:t>šume</a:t>
            </a:r>
            <a:r>
              <a:rPr lang="en-CA"/>
              <a:t> </a:t>
            </a:r>
            <a:r>
              <a:rPr lang="en-CA" smtClean="0"/>
              <a:t>. 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99739" y="1935163"/>
            <a:ext cx="4744521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Biomi</a:t>
            </a:r>
            <a:r>
              <a:rPr lang="en-CA" dirty="0"/>
              <a:t> se </a:t>
            </a:r>
            <a:r>
              <a:rPr lang="en-CA" dirty="0" err="1"/>
              <a:t>dalje</a:t>
            </a:r>
            <a:r>
              <a:rPr lang="en-CA" dirty="0"/>
              <a:t> </a:t>
            </a:r>
            <a:r>
              <a:rPr lang="en-CA" dirty="0" err="1"/>
              <a:t>grupišu</a:t>
            </a:r>
            <a:r>
              <a:rPr lang="en-CA" dirty="0"/>
              <a:t> u tri </a:t>
            </a:r>
            <a:r>
              <a:rPr lang="en-CA" dirty="0" err="1"/>
              <a:t>glavne</a:t>
            </a:r>
            <a:r>
              <a:rPr lang="en-CA" dirty="0"/>
              <a:t> </a:t>
            </a:r>
            <a:r>
              <a:rPr lang="en-CA" dirty="0" err="1"/>
              <a:t>celine</a:t>
            </a:r>
            <a:r>
              <a:rPr lang="en-CA" dirty="0"/>
              <a:t>, </a:t>
            </a:r>
            <a:r>
              <a:rPr lang="en-CA" dirty="0" err="1"/>
              <a:t>odnosno</a:t>
            </a:r>
            <a:r>
              <a:rPr lang="en-CA" dirty="0"/>
              <a:t> u tri </a:t>
            </a:r>
            <a:r>
              <a:rPr lang="en-CA" dirty="0" err="1"/>
              <a:t>osnovne</a:t>
            </a:r>
            <a:r>
              <a:rPr lang="en-CA" dirty="0"/>
              <a:t> </a:t>
            </a:r>
            <a:r>
              <a:rPr lang="en-CA" dirty="0" err="1"/>
              <a:t>životne</a:t>
            </a:r>
            <a:r>
              <a:rPr lang="en-CA" dirty="0"/>
              <a:t> </a:t>
            </a:r>
            <a:r>
              <a:rPr lang="en-CA" dirty="0" err="1"/>
              <a:t>oblasti</a:t>
            </a:r>
            <a:r>
              <a:rPr lang="en-CA" dirty="0"/>
              <a:t> </a:t>
            </a:r>
            <a:r>
              <a:rPr lang="en-CA" dirty="0" err="1"/>
              <a:t>na</a:t>
            </a:r>
            <a:r>
              <a:rPr lang="en-CA" dirty="0"/>
              <a:t> </a:t>
            </a:r>
            <a:r>
              <a:rPr lang="en-CA" dirty="0" err="1"/>
              <a:t>Zemlji</a:t>
            </a:r>
            <a:r>
              <a:rPr lang="en-CA" dirty="0"/>
              <a:t>:: </a:t>
            </a:r>
          </a:p>
          <a:p>
            <a:r>
              <a:rPr lang="pl-PL" dirty="0"/>
              <a:t>Oblast mora i okeana – samo jedan biom ( morski ekosistemi ) </a:t>
            </a:r>
          </a:p>
          <a:p>
            <a:r>
              <a:rPr lang="en-CA" dirty="0"/>
              <a:t>Oblast </a:t>
            </a:r>
            <a:r>
              <a:rPr lang="en-CA" dirty="0" err="1"/>
              <a:t>kopnenih</a:t>
            </a:r>
            <a:r>
              <a:rPr lang="en-CA" dirty="0"/>
              <a:t> </a:t>
            </a:r>
            <a:r>
              <a:rPr lang="en-CA" dirty="0" err="1"/>
              <a:t>voda</a:t>
            </a:r>
            <a:r>
              <a:rPr lang="en-CA" dirty="0"/>
              <a:t> – </a:t>
            </a:r>
            <a:r>
              <a:rPr lang="en-CA" dirty="0" err="1"/>
              <a:t>samo</a:t>
            </a:r>
            <a:r>
              <a:rPr lang="en-CA" dirty="0"/>
              <a:t> </a:t>
            </a:r>
            <a:r>
              <a:rPr lang="en-CA" dirty="0" err="1"/>
              <a:t>jedan</a:t>
            </a:r>
            <a:r>
              <a:rPr lang="en-CA" dirty="0"/>
              <a:t> </a:t>
            </a:r>
            <a:r>
              <a:rPr lang="en-CA" dirty="0" err="1" smtClean="0"/>
              <a:t>biom</a:t>
            </a:r>
            <a:r>
              <a:rPr lang="en-CA" dirty="0" smtClean="0"/>
              <a:t>                      </a:t>
            </a:r>
            <a:r>
              <a:rPr lang="en-CA" dirty="0"/>
              <a:t>( </a:t>
            </a:r>
            <a:r>
              <a:rPr lang="en-CA" dirty="0" err="1"/>
              <a:t>slatkovodni</a:t>
            </a:r>
            <a:r>
              <a:rPr lang="en-CA" dirty="0"/>
              <a:t> </a:t>
            </a:r>
            <a:r>
              <a:rPr lang="en-CA" dirty="0" err="1"/>
              <a:t>ekosistemi</a:t>
            </a:r>
            <a:r>
              <a:rPr lang="en-CA" dirty="0"/>
              <a:t>) </a:t>
            </a:r>
          </a:p>
          <a:p>
            <a:r>
              <a:rPr lang="en-CA" dirty="0" err="1"/>
              <a:t>Suvozemna</a:t>
            </a:r>
            <a:r>
              <a:rPr lang="en-CA" dirty="0"/>
              <a:t> oblast </a:t>
            </a:r>
            <a:r>
              <a:rPr lang="en-CA" dirty="0" err="1"/>
              <a:t>života</a:t>
            </a:r>
            <a:r>
              <a:rPr lang="en-CA" dirty="0"/>
              <a:t> – </a:t>
            </a:r>
            <a:r>
              <a:rPr lang="en-CA" dirty="0" err="1"/>
              <a:t>zonobiomi</a:t>
            </a:r>
            <a:r>
              <a:rPr lang="en-CA" dirty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/>
            </a:r>
            <a:br>
              <a:rPr lang="en-CA" dirty="0"/>
            </a:br>
            <a:r>
              <a:rPr lang="en-CA" dirty="0"/>
              <a:t>BIOGEOHEMIJSKI CIKLUSI 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/>
              <a:t>Materija neprekidno kruži kroz živu i neživu prirodu. Živa bića bezbroj puta koriste jednu istu količinu materije. Osnovne elemente C, O, H, N, S organizmi ugrađuju u organska jedinjenja i prema količini koja im je potrebna elementi se mogu podeliti na: </a:t>
            </a:r>
          </a:p>
          <a:p>
            <a:r>
              <a:rPr lang="en-CA" b="1" dirty="0" err="1"/>
              <a:t>makroelemente</a:t>
            </a:r>
            <a:r>
              <a:rPr lang="en-CA" b="1" dirty="0"/>
              <a:t>: C, N, O, H, P, S </a:t>
            </a:r>
            <a:r>
              <a:rPr lang="en-CA" dirty="0" err="1"/>
              <a:t>koji</a:t>
            </a:r>
            <a:r>
              <a:rPr lang="en-CA" dirty="0"/>
              <a:t> </a:t>
            </a:r>
            <a:r>
              <a:rPr lang="en-CA" dirty="0" err="1"/>
              <a:t>su</a:t>
            </a:r>
            <a:r>
              <a:rPr lang="en-CA" dirty="0"/>
              <a:t> </a:t>
            </a:r>
            <a:r>
              <a:rPr lang="en-CA" dirty="0" err="1"/>
              <a:t>neophodni</a:t>
            </a:r>
            <a:r>
              <a:rPr lang="en-CA" dirty="0"/>
              <a:t> </a:t>
            </a:r>
            <a:r>
              <a:rPr lang="en-CA" dirty="0" err="1"/>
              <a:t>za</a:t>
            </a:r>
            <a:r>
              <a:rPr lang="en-CA" dirty="0"/>
              <a:t> </a:t>
            </a:r>
            <a:r>
              <a:rPr lang="en-CA" dirty="0" err="1"/>
              <a:t>odvijanje</a:t>
            </a:r>
            <a:r>
              <a:rPr lang="en-CA" dirty="0"/>
              <a:t> </a:t>
            </a:r>
            <a:r>
              <a:rPr lang="en-CA" dirty="0" err="1"/>
              <a:t>osnovnih</a:t>
            </a:r>
            <a:r>
              <a:rPr lang="en-CA" dirty="0"/>
              <a:t> </a:t>
            </a:r>
            <a:r>
              <a:rPr lang="en-CA" dirty="0" err="1"/>
              <a:t>životnih</a:t>
            </a:r>
            <a:r>
              <a:rPr lang="en-CA" dirty="0"/>
              <a:t> </a:t>
            </a:r>
            <a:r>
              <a:rPr lang="en-CA" dirty="0" err="1"/>
              <a:t>procesa</a:t>
            </a:r>
            <a:r>
              <a:rPr lang="en-CA" dirty="0"/>
              <a:t> </a:t>
            </a:r>
            <a:r>
              <a:rPr lang="en-CA" dirty="0" err="1"/>
              <a:t>i</a:t>
            </a:r>
            <a:r>
              <a:rPr lang="en-CA" dirty="0"/>
              <a:t>, </a:t>
            </a:r>
          </a:p>
          <a:p>
            <a:r>
              <a:rPr lang="en-CA" b="1" dirty="0" err="1"/>
              <a:t>mikroelemnte</a:t>
            </a:r>
            <a:r>
              <a:rPr lang="en-CA" b="1" dirty="0"/>
              <a:t>: Fe, </a:t>
            </a:r>
            <a:r>
              <a:rPr lang="en-CA" b="1" dirty="0" err="1"/>
              <a:t>Mn</a:t>
            </a:r>
            <a:r>
              <a:rPr lang="en-CA" b="1" dirty="0"/>
              <a:t>, </a:t>
            </a:r>
            <a:r>
              <a:rPr lang="en-CA" b="1" dirty="0" err="1"/>
              <a:t>Cl</a:t>
            </a:r>
            <a:r>
              <a:rPr lang="en-CA" b="1" dirty="0"/>
              <a:t>, Cu </a:t>
            </a:r>
            <a:r>
              <a:rPr lang="en-CA" dirty="0" err="1"/>
              <a:t>koji</a:t>
            </a:r>
            <a:r>
              <a:rPr lang="en-CA" dirty="0"/>
              <a:t> </a:t>
            </a:r>
            <a:r>
              <a:rPr lang="en-CA" dirty="0" err="1"/>
              <a:t>su</a:t>
            </a:r>
            <a:r>
              <a:rPr lang="en-CA" dirty="0"/>
              <a:t> </a:t>
            </a:r>
            <a:r>
              <a:rPr lang="en-CA" dirty="0" err="1"/>
              <a:t>organizmima</a:t>
            </a:r>
            <a:r>
              <a:rPr lang="en-CA" dirty="0"/>
              <a:t> </a:t>
            </a:r>
            <a:r>
              <a:rPr lang="en-CA" dirty="0" err="1"/>
              <a:t>potrebni</a:t>
            </a:r>
            <a:r>
              <a:rPr lang="en-CA" dirty="0"/>
              <a:t> u </a:t>
            </a:r>
            <a:r>
              <a:rPr lang="en-CA" dirty="0" err="1"/>
              <a:t>vrlo</a:t>
            </a:r>
            <a:r>
              <a:rPr lang="en-CA" dirty="0"/>
              <a:t> </a:t>
            </a:r>
            <a:r>
              <a:rPr lang="en-CA" dirty="0" err="1"/>
              <a:t>malim</a:t>
            </a:r>
            <a:r>
              <a:rPr lang="en-CA" dirty="0"/>
              <a:t> </a:t>
            </a:r>
            <a:r>
              <a:rPr lang="en-CA" dirty="0" err="1"/>
              <a:t>količinama</a:t>
            </a:r>
            <a:r>
              <a:rPr lang="en-CA" dirty="0"/>
              <a:t>. </a:t>
            </a:r>
          </a:p>
          <a:p>
            <a:endParaRPr lang="en-CA" dirty="0"/>
          </a:p>
          <a:p>
            <a:r>
              <a:rPr lang="en-CA" dirty="0" err="1"/>
              <a:t>Ovaj</a:t>
            </a:r>
            <a:r>
              <a:rPr lang="en-CA" dirty="0"/>
              <a:t> put </a:t>
            </a:r>
            <a:r>
              <a:rPr lang="en-CA" dirty="0" err="1"/>
              <a:t>osnovnih</a:t>
            </a:r>
            <a:r>
              <a:rPr lang="en-CA" dirty="0"/>
              <a:t> </a:t>
            </a:r>
            <a:r>
              <a:rPr lang="en-CA" dirty="0" err="1"/>
              <a:t>elemenata</a:t>
            </a:r>
            <a:r>
              <a:rPr lang="en-CA" dirty="0"/>
              <a:t> </a:t>
            </a:r>
            <a:r>
              <a:rPr lang="en-CA" dirty="0" err="1"/>
              <a:t>predstavlja</a:t>
            </a:r>
            <a:r>
              <a:rPr lang="en-CA" dirty="0"/>
              <a:t> </a:t>
            </a:r>
            <a:r>
              <a:rPr lang="en-CA" dirty="0" err="1"/>
              <a:t>biogeohemijske</a:t>
            </a:r>
            <a:r>
              <a:rPr lang="en-CA" dirty="0"/>
              <a:t> </a:t>
            </a:r>
            <a:r>
              <a:rPr lang="en-CA" dirty="0" err="1"/>
              <a:t>cikluse</a:t>
            </a:r>
            <a:r>
              <a:rPr lang="en-CA" dirty="0"/>
              <a:t> </a:t>
            </a:r>
            <a:r>
              <a:rPr lang="en-CA" dirty="0" err="1"/>
              <a:t>materije</a:t>
            </a:r>
            <a:r>
              <a:rPr lang="en-CA" dirty="0"/>
              <a:t> </a:t>
            </a:r>
            <a:r>
              <a:rPr lang="en-CA" dirty="0" err="1"/>
              <a:t>na</a:t>
            </a:r>
            <a:r>
              <a:rPr lang="en-CA" dirty="0"/>
              <a:t> </a:t>
            </a:r>
            <a:r>
              <a:rPr lang="en-CA" dirty="0" err="1"/>
              <a:t>Zemlji</a:t>
            </a:r>
            <a:r>
              <a:rPr lang="en-CA" dirty="0"/>
              <a:t>, </a:t>
            </a:r>
            <a:r>
              <a:rPr lang="en-CA" dirty="0" err="1"/>
              <a:t>koji</a:t>
            </a:r>
            <a:r>
              <a:rPr lang="en-CA" dirty="0"/>
              <a:t> se </a:t>
            </a:r>
            <a:r>
              <a:rPr lang="en-CA" dirty="0" err="1"/>
              <a:t>mogu</a:t>
            </a:r>
            <a:r>
              <a:rPr lang="en-CA" dirty="0"/>
              <a:t> </a:t>
            </a:r>
            <a:r>
              <a:rPr lang="en-CA" dirty="0" err="1"/>
              <a:t>utvrditi</a:t>
            </a:r>
            <a:r>
              <a:rPr lang="en-CA" dirty="0"/>
              <a:t> </a:t>
            </a:r>
            <a:r>
              <a:rPr lang="en-CA" dirty="0" err="1"/>
              <a:t>za</a:t>
            </a:r>
            <a:r>
              <a:rPr lang="en-CA" dirty="0"/>
              <a:t> </a:t>
            </a:r>
            <a:r>
              <a:rPr lang="en-CA" dirty="0" err="1"/>
              <a:t>svaki</a:t>
            </a:r>
            <a:r>
              <a:rPr lang="en-CA" dirty="0"/>
              <a:t> element </a:t>
            </a:r>
            <a:r>
              <a:rPr lang="en-CA" dirty="0" err="1"/>
              <a:t>posebno</a:t>
            </a:r>
            <a:r>
              <a:rPr lang="en-CA" dirty="0"/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/>
          <a:lstStyle/>
          <a:p>
            <a:r>
              <a:rPr lang="en-CA" b="1" dirty="0" err="1"/>
              <a:t>Kruženje</a:t>
            </a:r>
            <a:r>
              <a:rPr lang="en-CA" b="1" dirty="0"/>
              <a:t> </a:t>
            </a:r>
            <a:r>
              <a:rPr lang="en-CA" b="1" dirty="0" err="1"/>
              <a:t>ugljenika</a:t>
            </a:r>
            <a:r>
              <a:rPr lang="en-CA" b="1" dirty="0"/>
              <a:t> (C)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fontScale="92500" lnSpcReduction="10000"/>
          </a:bodyPr>
          <a:lstStyle/>
          <a:p>
            <a:r>
              <a:rPr lang="vi-VN" dirty="0"/>
              <a:t>U atmosferi, ugljenik se nalazi u obliku ugljen-dioksida i u hidrosferi, rastvoren u vodi. U procesu fotosinteze biljke sa hlorofilom vezuju CO2 i ugljenik iz CO2 ugrađuju u organska jedinjenja. Jedan deo ugljenika vraća se u atmosferu i vodu u toku disanja organizama. Najveći deo ugljenika vraća se u spoljašnju sredinu procesima truljenja i vrenja, koje vrše gljive i bakterije. </a:t>
            </a:r>
          </a:p>
          <a:p>
            <a:r>
              <a:rPr lang="vi-VN" dirty="0"/>
              <a:t>Znatna količina ugljenika ostaje duže ili kraće vreme van kruženja. Ponekad ostaci uginulih organizama, zbog posebnih uslova u kojima se nađu (na dnu okeana, duboko pod zemljom, u uslovima niskih temperatura gde su procesi raspadanja usporeni) ne mogu biti potpuno razloženi. Od takvih ostataka nastaju: treset, lignit, kameni ugalj i nafta koje čovek koristi kao gorivo pa ih tako ponovo uključuje u proces kruženja.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/>
              <a:t>Kruženje</a:t>
            </a:r>
            <a:r>
              <a:rPr lang="en-CA" b="1" dirty="0"/>
              <a:t> </a:t>
            </a:r>
            <a:r>
              <a:rPr lang="en-CA" b="1" dirty="0" err="1"/>
              <a:t>kiseonika</a:t>
            </a:r>
            <a:r>
              <a:rPr lang="en-CA" b="1" dirty="0"/>
              <a:t> (O)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Kiseonik je nastao biogenim procesima u dalekoj prošlosti Zemlje (fotosinteza). Njegova zastupljenost u atmosferi iznosi iznosi oko 21% a određena količina kiseonika rastvorena je u vodi. Koristi se za procese disanja organizama, a vraća se u spoljašnju sredinu procesom fotosinteze 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txBody>
          <a:bodyPr/>
          <a:lstStyle/>
          <a:p>
            <a:r>
              <a:rPr lang="en-CA" b="1" dirty="0" err="1"/>
              <a:t>Kruženje</a:t>
            </a:r>
            <a:r>
              <a:rPr lang="en-CA" b="1" dirty="0"/>
              <a:t> </a:t>
            </a:r>
            <a:r>
              <a:rPr lang="en-CA" b="1" dirty="0" err="1"/>
              <a:t>azota</a:t>
            </a:r>
            <a:r>
              <a:rPr lang="en-CA" b="1" dirty="0"/>
              <a:t> (N)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dirty="0"/>
              <a:t>Azot je neophodan mikroelement i biljke ga uzimaju i ugrađuju u proteine, aminokiseline, azotne baze. Azot se nalazi u atmosferi, ali ga većina organizama ne uzima direktno iz atmosfere. Biljke uzimaju azot iz zemljišta a samo mali broj organizama uzima azot iz vazduha (azotofiksatorne bakterije). Truljenjem i razlaganjem ovih bakterija jedinjenja azota prelaze u neorganski oblik (nitrati) i dospevaju u zemljište, odakle biljke mogu da ih koriste. Tako se azot ugrađuje u organska jedinjenja (aminokiseline, proteini, nukleinske kiseline, pigmenti) prvo u telu proizvođača, a zatim potrošača i razlagača. Razlaganjem uginulih organizama ponovo se u spoljašnju sredinu oslobađaju različite neorganske soli azota. 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1018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Biosfera (sfera života) </vt:lpstr>
      <vt:lpstr>Slide 2</vt:lpstr>
      <vt:lpstr>Slide 3</vt:lpstr>
      <vt:lpstr>Slide 4</vt:lpstr>
      <vt:lpstr>Slide 5</vt:lpstr>
      <vt:lpstr> BIOGEOHEMIJSKI CIKLUSI  </vt:lpstr>
      <vt:lpstr>Kruženje ugljenika (C) </vt:lpstr>
      <vt:lpstr>Kruženje kiseonika (O) </vt:lpstr>
      <vt:lpstr>Kruženje azota (N) </vt:lpstr>
      <vt:lpstr>Kruženje vode 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Biosfera (sfera života) </dc:title>
  <dc:creator>User</dc:creator>
  <cp:lastModifiedBy>User</cp:lastModifiedBy>
  <cp:revision>14</cp:revision>
  <dcterms:created xsi:type="dcterms:W3CDTF">2012-01-01T16:51:01Z</dcterms:created>
  <dcterms:modified xsi:type="dcterms:W3CDTF">2012-02-14T17:08:02Z</dcterms:modified>
</cp:coreProperties>
</file>